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sldIdLst>
    <p:sldId id="256" r:id="rId2"/>
    <p:sldId id="257" r:id="rId3"/>
    <p:sldId id="258" r:id="rId4"/>
    <p:sldId id="259" r:id="rId5"/>
    <p:sldId id="261" r:id="rId6"/>
    <p:sldId id="260" r:id="rId7"/>
    <p:sldId id="262" r:id="rId8"/>
    <p:sldId id="264" r:id="rId9"/>
    <p:sldId id="265" r:id="rId10"/>
    <p:sldId id="268" r:id="rId11"/>
    <p:sldId id="279" r:id="rId12"/>
    <p:sldId id="271" r:id="rId13"/>
    <p:sldId id="276" r:id="rId14"/>
    <p:sldId id="277" r:id="rId15"/>
    <p:sldId id="278" r:id="rId16"/>
    <p:sldId id="275" r:id="rId17"/>
    <p:sldId id="269" r:id="rId18"/>
    <p:sldId id="281" r:id="rId19"/>
    <p:sldId id="282" r:id="rId20"/>
    <p:sldId id="280" r:id="rId21"/>
    <p:sldId id="284" r:id="rId22"/>
    <p:sldId id="273" r:id="rId23"/>
    <p:sldId id="1614" r:id="rId24"/>
    <p:sldId id="1615" r:id="rId25"/>
    <p:sldId id="1616" r:id="rId26"/>
    <p:sldId id="1617" r:id="rId27"/>
    <p:sldId id="1618" r:id="rId28"/>
    <p:sldId id="1619" r:id="rId29"/>
    <p:sldId id="285" r:id="rId30"/>
    <p:sldId id="1613" r:id="rId31"/>
    <p:sldId id="293" r:id="rId32"/>
    <p:sldId id="286" r:id="rId33"/>
    <p:sldId id="1605" r:id="rId34"/>
    <p:sldId id="1583" r:id="rId35"/>
    <p:sldId id="389" r:id="rId36"/>
    <p:sldId id="390" r:id="rId37"/>
    <p:sldId id="1612" r:id="rId38"/>
    <p:sldId id="287" r:id="rId39"/>
    <p:sldId id="288" r:id="rId40"/>
    <p:sldId id="289" r:id="rId41"/>
    <p:sldId id="290" r:id="rId42"/>
    <p:sldId id="292" r:id="rId43"/>
    <p:sldId id="283"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2C9E55-AC7E-4BE5-A44F-F9C1476272A6}" v="62" dt="2023-09-29T05:15:10.3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799" autoAdjust="0"/>
    <p:restoredTop sz="94660"/>
  </p:normalViewPr>
  <p:slideViewPr>
    <p:cSldViewPr snapToGrid="0">
      <p:cViewPr varScale="1">
        <p:scale>
          <a:sx n="78" d="100"/>
          <a:sy n="78" d="100"/>
        </p:scale>
        <p:origin x="45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taz Saad" userId="2057ee3b-c1bc-4e6d-9f32-2f06a9bf521c" providerId="ADAL" clId="{C02C9E55-AC7E-4BE5-A44F-F9C1476272A6}"/>
    <pc:docChg chg="undo redo custSel addSld delSld modSld sldOrd">
      <pc:chgData name="Motaz Saad" userId="2057ee3b-c1bc-4e6d-9f32-2f06a9bf521c" providerId="ADAL" clId="{C02C9E55-AC7E-4BE5-A44F-F9C1476272A6}" dt="2023-09-29T05:15:10.317" v="612" actId="14100"/>
      <pc:docMkLst>
        <pc:docMk/>
      </pc:docMkLst>
      <pc:sldChg chg="modSp new mod">
        <pc:chgData name="Motaz Saad" userId="2057ee3b-c1bc-4e6d-9f32-2f06a9bf521c" providerId="ADAL" clId="{C02C9E55-AC7E-4BE5-A44F-F9C1476272A6}" dt="2023-09-12T04:09:44.571" v="52" actId="20577"/>
        <pc:sldMkLst>
          <pc:docMk/>
          <pc:sldMk cId="2282371462" sldId="256"/>
        </pc:sldMkLst>
        <pc:spChg chg="mod">
          <ac:chgData name="Motaz Saad" userId="2057ee3b-c1bc-4e6d-9f32-2f06a9bf521c" providerId="ADAL" clId="{C02C9E55-AC7E-4BE5-A44F-F9C1476272A6}" dt="2023-09-12T04:08:40.861" v="41" actId="313"/>
          <ac:spMkLst>
            <pc:docMk/>
            <pc:sldMk cId="2282371462" sldId="256"/>
            <ac:spMk id="2" creationId="{D9CA2A9A-7D8D-2CAF-912E-DB9AD1656144}"/>
          </ac:spMkLst>
        </pc:spChg>
        <pc:spChg chg="mod">
          <ac:chgData name="Motaz Saad" userId="2057ee3b-c1bc-4e6d-9f32-2f06a9bf521c" providerId="ADAL" clId="{C02C9E55-AC7E-4BE5-A44F-F9C1476272A6}" dt="2023-09-12T04:09:44.571" v="52" actId="20577"/>
          <ac:spMkLst>
            <pc:docMk/>
            <pc:sldMk cId="2282371462" sldId="256"/>
            <ac:spMk id="3" creationId="{8A84564D-9B35-2140-6FBD-787F1186C6EE}"/>
          </ac:spMkLst>
        </pc:spChg>
      </pc:sldChg>
      <pc:sldChg chg="modSp add mod">
        <pc:chgData name="Motaz Saad" userId="2057ee3b-c1bc-4e6d-9f32-2f06a9bf521c" providerId="ADAL" clId="{C02C9E55-AC7E-4BE5-A44F-F9C1476272A6}" dt="2023-09-29T05:04:01.047" v="559" actId="6549"/>
        <pc:sldMkLst>
          <pc:docMk/>
          <pc:sldMk cId="1693659884" sldId="257"/>
        </pc:sldMkLst>
        <pc:spChg chg="mod">
          <ac:chgData name="Motaz Saad" userId="2057ee3b-c1bc-4e6d-9f32-2f06a9bf521c" providerId="ADAL" clId="{C02C9E55-AC7E-4BE5-A44F-F9C1476272A6}" dt="2023-09-29T05:04:01.047" v="559" actId="6549"/>
          <ac:spMkLst>
            <pc:docMk/>
            <pc:sldMk cId="1693659884" sldId="257"/>
            <ac:spMk id="3" creationId="{00000000-0000-0000-0000-000000000000}"/>
          </ac:spMkLst>
        </pc:spChg>
      </pc:sldChg>
      <pc:sldChg chg="modSp add mod">
        <pc:chgData name="Motaz Saad" userId="2057ee3b-c1bc-4e6d-9f32-2f06a9bf521c" providerId="ADAL" clId="{C02C9E55-AC7E-4BE5-A44F-F9C1476272A6}" dt="2023-09-12T04:09:30.099" v="49" actId="790"/>
        <pc:sldMkLst>
          <pc:docMk/>
          <pc:sldMk cId="4279184501" sldId="258"/>
        </pc:sldMkLst>
        <pc:spChg chg="mod">
          <ac:chgData name="Motaz Saad" userId="2057ee3b-c1bc-4e6d-9f32-2f06a9bf521c" providerId="ADAL" clId="{C02C9E55-AC7E-4BE5-A44F-F9C1476272A6}" dt="2023-09-12T04:09:21.748" v="48" actId="790"/>
          <ac:spMkLst>
            <pc:docMk/>
            <pc:sldMk cId="4279184501" sldId="258"/>
            <ac:spMk id="2" creationId="{00000000-0000-0000-0000-000000000000}"/>
          </ac:spMkLst>
        </pc:spChg>
        <pc:spChg chg="mod">
          <ac:chgData name="Motaz Saad" userId="2057ee3b-c1bc-4e6d-9f32-2f06a9bf521c" providerId="ADAL" clId="{C02C9E55-AC7E-4BE5-A44F-F9C1476272A6}" dt="2023-09-12T04:09:30.099" v="49" actId="790"/>
          <ac:spMkLst>
            <pc:docMk/>
            <pc:sldMk cId="4279184501" sldId="258"/>
            <ac:spMk id="7" creationId="{00000000-0000-0000-0000-000000000000}"/>
          </ac:spMkLst>
        </pc:spChg>
      </pc:sldChg>
      <pc:sldChg chg="modSp add mod">
        <pc:chgData name="Motaz Saad" userId="2057ee3b-c1bc-4e6d-9f32-2f06a9bf521c" providerId="ADAL" clId="{C02C9E55-AC7E-4BE5-A44F-F9C1476272A6}" dt="2023-09-12T04:10:04.193" v="57" actId="20577"/>
        <pc:sldMkLst>
          <pc:docMk/>
          <pc:sldMk cId="257493124" sldId="259"/>
        </pc:sldMkLst>
        <pc:spChg chg="mod">
          <ac:chgData name="Motaz Saad" userId="2057ee3b-c1bc-4e6d-9f32-2f06a9bf521c" providerId="ADAL" clId="{C02C9E55-AC7E-4BE5-A44F-F9C1476272A6}" dt="2023-09-12T04:10:04.193" v="57" actId="20577"/>
          <ac:spMkLst>
            <pc:docMk/>
            <pc:sldMk cId="257493124" sldId="259"/>
            <ac:spMk id="3" creationId="{00000000-0000-0000-0000-000000000000}"/>
          </ac:spMkLst>
        </pc:spChg>
      </pc:sldChg>
      <pc:sldChg chg="modSp add mod">
        <pc:chgData name="Motaz Saad" userId="2057ee3b-c1bc-4e6d-9f32-2f06a9bf521c" providerId="ADAL" clId="{C02C9E55-AC7E-4BE5-A44F-F9C1476272A6}" dt="2023-09-12T04:10:38.646" v="61" actId="1076"/>
        <pc:sldMkLst>
          <pc:docMk/>
          <pc:sldMk cId="3737202098" sldId="260"/>
        </pc:sldMkLst>
        <pc:spChg chg="mod">
          <ac:chgData name="Motaz Saad" userId="2057ee3b-c1bc-4e6d-9f32-2f06a9bf521c" providerId="ADAL" clId="{C02C9E55-AC7E-4BE5-A44F-F9C1476272A6}" dt="2023-09-12T04:10:35.499" v="60" actId="14100"/>
          <ac:spMkLst>
            <pc:docMk/>
            <pc:sldMk cId="3737202098" sldId="260"/>
            <ac:spMk id="3" creationId="{00000000-0000-0000-0000-000000000000}"/>
          </ac:spMkLst>
        </pc:spChg>
        <pc:grpChg chg="mod">
          <ac:chgData name="Motaz Saad" userId="2057ee3b-c1bc-4e6d-9f32-2f06a9bf521c" providerId="ADAL" clId="{C02C9E55-AC7E-4BE5-A44F-F9C1476272A6}" dt="2023-09-12T04:10:38.646" v="61" actId="1076"/>
          <ac:grpSpMkLst>
            <pc:docMk/>
            <pc:sldMk cId="3737202098" sldId="260"/>
            <ac:grpSpMk id="11" creationId="{00000000-0000-0000-0000-000000000000}"/>
          </ac:grpSpMkLst>
        </pc:grpChg>
      </pc:sldChg>
      <pc:sldChg chg="modSp add mod">
        <pc:chgData name="Motaz Saad" userId="2057ee3b-c1bc-4e6d-9f32-2f06a9bf521c" providerId="ADAL" clId="{C02C9E55-AC7E-4BE5-A44F-F9C1476272A6}" dt="2023-09-12T04:10:24.736" v="58" actId="790"/>
        <pc:sldMkLst>
          <pc:docMk/>
          <pc:sldMk cId="3635884145" sldId="261"/>
        </pc:sldMkLst>
        <pc:spChg chg="mod">
          <ac:chgData name="Motaz Saad" userId="2057ee3b-c1bc-4e6d-9f32-2f06a9bf521c" providerId="ADAL" clId="{C02C9E55-AC7E-4BE5-A44F-F9C1476272A6}" dt="2023-09-12T04:10:24.736" v="58" actId="790"/>
          <ac:spMkLst>
            <pc:docMk/>
            <pc:sldMk cId="3635884145" sldId="261"/>
            <ac:spMk id="6" creationId="{00000000-0000-0000-0000-000000000000}"/>
          </ac:spMkLst>
        </pc:spChg>
      </pc:sldChg>
      <pc:sldChg chg="add">
        <pc:chgData name="Motaz Saad" userId="2057ee3b-c1bc-4e6d-9f32-2f06a9bf521c" providerId="ADAL" clId="{C02C9E55-AC7E-4BE5-A44F-F9C1476272A6}" dt="2023-09-12T04:08:55.627" v="42"/>
        <pc:sldMkLst>
          <pc:docMk/>
          <pc:sldMk cId="2255552895" sldId="262"/>
        </pc:sldMkLst>
      </pc:sldChg>
      <pc:sldChg chg="add">
        <pc:chgData name="Motaz Saad" userId="2057ee3b-c1bc-4e6d-9f32-2f06a9bf521c" providerId="ADAL" clId="{C02C9E55-AC7E-4BE5-A44F-F9C1476272A6}" dt="2023-09-12T04:08:55.627" v="42"/>
        <pc:sldMkLst>
          <pc:docMk/>
          <pc:sldMk cId="751634598" sldId="264"/>
        </pc:sldMkLst>
      </pc:sldChg>
      <pc:sldChg chg="modSp add mod">
        <pc:chgData name="Motaz Saad" userId="2057ee3b-c1bc-4e6d-9f32-2f06a9bf521c" providerId="ADAL" clId="{C02C9E55-AC7E-4BE5-A44F-F9C1476272A6}" dt="2023-09-17T04:32:00.500" v="424" actId="14100"/>
        <pc:sldMkLst>
          <pc:docMk/>
          <pc:sldMk cId="297183707" sldId="265"/>
        </pc:sldMkLst>
        <pc:spChg chg="mod">
          <ac:chgData name="Motaz Saad" userId="2057ee3b-c1bc-4e6d-9f32-2f06a9bf521c" providerId="ADAL" clId="{C02C9E55-AC7E-4BE5-A44F-F9C1476272A6}" dt="2023-09-17T04:31:36.536" v="418" actId="14100"/>
          <ac:spMkLst>
            <pc:docMk/>
            <pc:sldMk cId="297183707" sldId="265"/>
            <ac:spMk id="2" creationId="{00000000-0000-0000-0000-000000000000}"/>
          </ac:spMkLst>
        </pc:spChg>
        <pc:spChg chg="mod">
          <ac:chgData name="Motaz Saad" userId="2057ee3b-c1bc-4e6d-9f32-2f06a9bf521c" providerId="ADAL" clId="{C02C9E55-AC7E-4BE5-A44F-F9C1476272A6}" dt="2023-09-17T04:31:43.474" v="421" actId="1076"/>
          <ac:spMkLst>
            <pc:docMk/>
            <pc:sldMk cId="297183707" sldId="265"/>
            <ac:spMk id="9" creationId="{00000000-0000-0000-0000-000000000000}"/>
          </ac:spMkLst>
        </pc:spChg>
        <pc:spChg chg="mod">
          <ac:chgData name="Motaz Saad" userId="2057ee3b-c1bc-4e6d-9f32-2f06a9bf521c" providerId="ADAL" clId="{C02C9E55-AC7E-4BE5-A44F-F9C1476272A6}" dt="2023-09-17T04:31:49.822" v="422" actId="1076"/>
          <ac:spMkLst>
            <pc:docMk/>
            <pc:sldMk cId="297183707" sldId="265"/>
            <ac:spMk id="10" creationId="{00000000-0000-0000-0000-000000000000}"/>
          </ac:spMkLst>
        </pc:spChg>
        <pc:picChg chg="mod">
          <ac:chgData name="Motaz Saad" userId="2057ee3b-c1bc-4e6d-9f32-2f06a9bf521c" providerId="ADAL" clId="{C02C9E55-AC7E-4BE5-A44F-F9C1476272A6}" dt="2023-09-17T04:31:41.382" v="420" actId="14100"/>
          <ac:picMkLst>
            <pc:docMk/>
            <pc:sldMk cId="297183707" sldId="265"/>
            <ac:picMk id="5" creationId="{00000000-0000-0000-0000-000000000000}"/>
          </ac:picMkLst>
        </pc:picChg>
        <pc:picChg chg="mod">
          <ac:chgData name="Motaz Saad" userId="2057ee3b-c1bc-4e6d-9f32-2f06a9bf521c" providerId="ADAL" clId="{C02C9E55-AC7E-4BE5-A44F-F9C1476272A6}" dt="2023-09-17T04:31:27.439" v="416" actId="14100"/>
          <ac:picMkLst>
            <pc:docMk/>
            <pc:sldMk cId="297183707" sldId="265"/>
            <ac:picMk id="6" creationId="{00000000-0000-0000-0000-000000000000}"/>
          </ac:picMkLst>
        </pc:picChg>
        <pc:picChg chg="mod">
          <ac:chgData name="Motaz Saad" userId="2057ee3b-c1bc-4e6d-9f32-2f06a9bf521c" providerId="ADAL" clId="{C02C9E55-AC7E-4BE5-A44F-F9C1476272A6}" dt="2023-09-17T04:31:55.032" v="423" actId="14100"/>
          <ac:picMkLst>
            <pc:docMk/>
            <pc:sldMk cId="297183707" sldId="265"/>
            <ac:picMk id="7" creationId="{00000000-0000-0000-0000-000000000000}"/>
          </ac:picMkLst>
        </pc:picChg>
        <pc:picChg chg="mod">
          <ac:chgData name="Motaz Saad" userId="2057ee3b-c1bc-4e6d-9f32-2f06a9bf521c" providerId="ADAL" clId="{C02C9E55-AC7E-4BE5-A44F-F9C1476272A6}" dt="2023-09-17T04:32:00.500" v="424" actId="14100"/>
          <ac:picMkLst>
            <pc:docMk/>
            <pc:sldMk cId="297183707" sldId="265"/>
            <ac:picMk id="8" creationId="{00000000-0000-0000-0000-000000000000}"/>
          </ac:picMkLst>
        </pc:picChg>
      </pc:sldChg>
      <pc:sldChg chg="modSp add mod">
        <pc:chgData name="Motaz Saad" userId="2057ee3b-c1bc-4e6d-9f32-2f06a9bf521c" providerId="ADAL" clId="{C02C9E55-AC7E-4BE5-A44F-F9C1476272A6}" dt="2023-09-17T04:32:32.522" v="436" actId="27636"/>
        <pc:sldMkLst>
          <pc:docMk/>
          <pc:sldMk cId="117112880" sldId="268"/>
        </pc:sldMkLst>
        <pc:spChg chg="mod">
          <ac:chgData name="Motaz Saad" userId="2057ee3b-c1bc-4e6d-9f32-2f06a9bf521c" providerId="ADAL" clId="{C02C9E55-AC7E-4BE5-A44F-F9C1476272A6}" dt="2023-09-17T04:32:32.522" v="436" actId="27636"/>
          <ac:spMkLst>
            <pc:docMk/>
            <pc:sldMk cId="117112880" sldId="268"/>
            <ac:spMk id="3" creationId="{00000000-0000-0000-0000-000000000000}"/>
          </ac:spMkLst>
        </pc:spChg>
      </pc:sldChg>
      <pc:sldChg chg="modSp add mod">
        <pc:chgData name="Motaz Saad" userId="2057ee3b-c1bc-4e6d-9f32-2f06a9bf521c" providerId="ADAL" clId="{C02C9E55-AC7E-4BE5-A44F-F9C1476272A6}" dt="2023-09-29T05:04:22.359" v="563" actId="6549"/>
        <pc:sldMkLst>
          <pc:docMk/>
          <pc:sldMk cId="2656400411" sldId="269"/>
        </pc:sldMkLst>
        <pc:spChg chg="mod">
          <ac:chgData name="Motaz Saad" userId="2057ee3b-c1bc-4e6d-9f32-2f06a9bf521c" providerId="ADAL" clId="{C02C9E55-AC7E-4BE5-A44F-F9C1476272A6}" dt="2023-09-29T05:04:22.359" v="563" actId="6549"/>
          <ac:spMkLst>
            <pc:docMk/>
            <pc:sldMk cId="2656400411" sldId="269"/>
            <ac:spMk id="3" creationId="{00000000-0000-0000-0000-000000000000}"/>
          </ac:spMkLst>
        </pc:spChg>
      </pc:sldChg>
      <pc:sldChg chg="add del">
        <pc:chgData name="Motaz Saad" userId="2057ee3b-c1bc-4e6d-9f32-2f06a9bf521c" providerId="ADAL" clId="{C02C9E55-AC7E-4BE5-A44F-F9C1476272A6}" dt="2023-09-17T05:46:23.877" v="555" actId="47"/>
        <pc:sldMkLst>
          <pc:docMk/>
          <pc:sldMk cId="504327041" sldId="270"/>
        </pc:sldMkLst>
      </pc:sldChg>
      <pc:sldChg chg="add">
        <pc:chgData name="Motaz Saad" userId="2057ee3b-c1bc-4e6d-9f32-2f06a9bf521c" providerId="ADAL" clId="{C02C9E55-AC7E-4BE5-A44F-F9C1476272A6}" dt="2023-09-12T04:08:55.627" v="42"/>
        <pc:sldMkLst>
          <pc:docMk/>
          <pc:sldMk cId="3594235657" sldId="271"/>
        </pc:sldMkLst>
      </pc:sldChg>
      <pc:sldChg chg="addSp delSp modSp add mod ord">
        <pc:chgData name="Motaz Saad" userId="2057ee3b-c1bc-4e6d-9f32-2f06a9bf521c" providerId="ADAL" clId="{C02C9E55-AC7E-4BE5-A44F-F9C1476272A6}" dt="2023-09-17T04:40:17.939" v="490" actId="14100"/>
        <pc:sldMkLst>
          <pc:docMk/>
          <pc:sldMk cId="3414318633" sldId="273"/>
        </pc:sldMkLst>
        <pc:spChg chg="mod">
          <ac:chgData name="Motaz Saad" userId="2057ee3b-c1bc-4e6d-9f32-2f06a9bf521c" providerId="ADAL" clId="{C02C9E55-AC7E-4BE5-A44F-F9C1476272A6}" dt="2023-09-17T04:37:43.249" v="456" actId="14100"/>
          <ac:spMkLst>
            <pc:docMk/>
            <pc:sldMk cId="3414318633" sldId="273"/>
            <ac:spMk id="3" creationId="{00000000-0000-0000-0000-000000000000}"/>
          </ac:spMkLst>
        </pc:spChg>
        <pc:spChg chg="mod topLvl">
          <ac:chgData name="Motaz Saad" userId="2057ee3b-c1bc-4e6d-9f32-2f06a9bf521c" providerId="ADAL" clId="{C02C9E55-AC7E-4BE5-A44F-F9C1476272A6}" dt="2023-09-17T04:39:28.337" v="479" actId="403"/>
          <ac:spMkLst>
            <pc:docMk/>
            <pc:sldMk cId="3414318633" sldId="273"/>
            <ac:spMk id="9" creationId="{00000000-0000-0000-0000-000000000000}"/>
          </ac:spMkLst>
        </pc:spChg>
        <pc:spChg chg="mod topLvl">
          <ac:chgData name="Motaz Saad" userId="2057ee3b-c1bc-4e6d-9f32-2f06a9bf521c" providerId="ADAL" clId="{C02C9E55-AC7E-4BE5-A44F-F9C1476272A6}" dt="2023-09-17T04:39:28.337" v="479" actId="403"/>
          <ac:spMkLst>
            <pc:docMk/>
            <pc:sldMk cId="3414318633" sldId="273"/>
            <ac:spMk id="10" creationId="{00000000-0000-0000-0000-000000000000}"/>
          </ac:spMkLst>
        </pc:spChg>
        <pc:spChg chg="mod topLvl">
          <ac:chgData name="Motaz Saad" userId="2057ee3b-c1bc-4e6d-9f32-2f06a9bf521c" providerId="ADAL" clId="{C02C9E55-AC7E-4BE5-A44F-F9C1476272A6}" dt="2023-09-17T04:40:01.090" v="486" actId="1076"/>
          <ac:spMkLst>
            <pc:docMk/>
            <pc:sldMk cId="3414318633" sldId="273"/>
            <ac:spMk id="12" creationId="{00000000-0000-0000-0000-000000000000}"/>
          </ac:spMkLst>
        </pc:spChg>
        <pc:spChg chg="mod topLvl">
          <ac:chgData name="Motaz Saad" userId="2057ee3b-c1bc-4e6d-9f32-2f06a9bf521c" providerId="ADAL" clId="{C02C9E55-AC7E-4BE5-A44F-F9C1476272A6}" dt="2023-09-17T04:39:57.238" v="485" actId="1076"/>
          <ac:spMkLst>
            <pc:docMk/>
            <pc:sldMk cId="3414318633" sldId="273"/>
            <ac:spMk id="13" creationId="{00000000-0000-0000-0000-000000000000}"/>
          </ac:spMkLst>
        </pc:spChg>
        <pc:spChg chg="mod topLvl">
          <ac:chgData name="Motaz Saad" userId="2057ee3b-c1bc-4e6d-9f32-2f06a9bf521c" providerId="ADAL" clId="{C02C9E55-AC7E-4BE5-A44F-F9C1476272A6}" dt="2023-09-17T04:39:48.464" v="482" actId="403"/>
          <ac:spMkLst>
            <pc:docMk/>
            <pc:sldMk cId="3414318633" sldId="273"/>
            <ac:spMk id="14" creationId="{00000000-0000-0000-0000-000000000000}"/>
          </ac:spMkLst>
        </pc:spChg>
        <pc:spChg chg="mod topLvl">
          <ac:chgData name="Motaz Saad" userId="2057ee3b-c1bc-4e6d-9f32-2f06a9bf521c" providerId="ADAL" clId="{C02C9E55-AC7E-4BE5-A44F-F9C1476272A6}" dt="2023-09-17T04:39:50.951" v="483" actId="403"/>
          <ac:spMkLst>
            <pc:docMk/>
            <pc:sldMk cId="3414318633" sldId="273"/>
            <ac:spMk id="15" creationId="{00000000-0000-0000-0000-000000000000}"/>
          </ac:spMkLst>
        </pc:spChg>
        <pc:spChg chg="mod topLvl">
          <ac:chgData name="Motaz Saad" userId="2057ee3b-c1bc-4e6d-9f32-2f06a9bf521c" providerId="ADAL" clId="{C02C9E55-AC7E-4BE5-A44F-F9C1476272A6}" dt="2023-09-17T04:40:06.674" v="488" actId="403"/>
          <ac:spMkLst>
            <pc:docMk/>
            <pc:sldMk cId="3414318633" sldId="273"/>
            <ac:spMk id="16" creationId="{00000000-0000-0000-0000-000000000000}"/>
          </ac:spMkLst>
        </pc:spChg>
        <pc:spChg chg="mod topLvl">
          <ac:chgData name="Motaz Saad" userId="2057ee3b-c1bc-4e6d-9f32-2f06a9bf521c" providerId="ADAL" clId="{C02C9E55-AC7E-4BE5-A44F-F9C1476272A6}" dt="2023-09-17T04:40:06.674" v="488" actId="403"/>
          <ac:spMkLst>
            <pc:docMk/>
            <pc:sldMk cId="3414318633" sldId="273"/>
            <ac:spMk id="17" creationId="{00000000-0000-0000-0000-000000000000}"/>
          </ac:spMkLst>
        </pc:spChg>
        <pc:spChg chg="mod topLvl">
          <ac:chgData name="Motaz Saad" userId="2057ee3b-c1bc-4e6d-9f32-2f06a9bf521c" providerId="ADAL" clId="{C02C9E55-AC7E-4BE5-A44F-F9C1476272A6}" dt="2023-09-17T04:40:06.674" v="488" actId="403"/>
          <ac:spMkLst>
            <pc:docMk/>
            <pc:sldMk cId="3414318633" sldId="273"/>
            <ac:spMk id="18" creationId="{00000000-0000-0000-0000-000000000000}"/>
          </ac:spMkLst>
        </pc:spChg>
        <pc:spChg chg="mod topLvl">
          <ac:chgData name="Motaz Saad" userId="2057ee3b-c1bc-4e6d-9f32-2f06a9bf521c" providerId="ADAL" clId="{C02C9E55-AC7E-4BE5-A44F-F9C1476272A6}" dt="2023-09-17T04:39:34.663" v="480" actId="14100"/>
          <ac:spMkLst>
            <pc:docMk/>
            <pc:sldMk cId="3414318633" sldId="273"/>
            <ac:spMk id="23" creationId="{00000000-0000-0000-0000-000000000000}"/>
          </ac:spMkLst>
        </pc:spChg>
        <pc:spChg chg="mod topLvl">
          <ac:chgData name="Motaz Saad" userId="2057ee3b-c1bc-4e6d-9f32-2f06a9bf521c" providerId="ADAL" clId="{C02C9E55-AC7E-4BE5-A44F-F9C1476272A6}" dt="2023-09-17T04:39:36.901" v="481" actId="14100"/>
          <ac:spMkLst>
            <pc:docMk/>
            <pc:sldMk cId="3414318633" sldId="273"/>
            <ac:spMk id="24" creationId="{00000000-0000-0000-0000-000000000000}"/>
          </ac:spMkLst>
        </pc:spChg>
        <pc:grpChg chg="add mod">
          <ac:chgData name="Motaz Saad" userId="2057ee3b-c1bc-4e6d-9f32-2f06a9bf521c" providerId="ADAL" clId="{C02C9E55-AC7E-4BE5-A44F-F9C1476272A6}" dt="2023-09-17T04:39:10.188" v="476" actId="164"/>
          <ac:grpSpMkLst>
            <pc:docMk/>
            <pc:sldMk cId="3414318633" sldId="273"/>
            <ac:grpSpMk id="4" creationId="{8E588A08-28EA-AA7E-3ABC-78C471E69DB4}"/>
          </ac:grpSpMkLst>
        </pc:grpChg>
        <pc:grpChg chg="add mod">
          <ac:chgData name="Motaz Saad" userId="2057ee3b-c1bc-4e6d-9f32-2f06a9bf521c" providerId="ADAL" clId="{C02C9E55-AC7E-4BE5-A44F-F9C1476272A6}" dt="2023-09-17T04:39:22.671" v="478" actId="14100"/>
          <ac:grpSpMkLst>
            <pc:docMk/>
            <pc:sldMk cId="3414318633" sldId="273"/>
            <ac:grpSpMk id="7" creationId="{FF9AB891-FB99-0608-C9AC-51133B1000CA}"/>
          </ac:grpSpMkLst>
        </pc:grpChg>
        <pc:grpChg chg="del mod topLvl">
          <ac:chgData name="Motaz Saad" userId="2057ee3b-c1bc-4e6d-9f32-2f06a9bf521c" providerId="ADAL" clId="{C02C9E55-AC7E-4BE5-A44F-F9C1476272A6}" dt="2023-09-17T04:37:31.932" v="455" actId="165"/>
          <ac:grpSpMkLst>
            <pc:docMk/>
            <pc:sldMk cId="3414318633" sldId="273"/>
            <ac:grpSpMk id="21" creationId="{00000000-0000-0000-0000-000000000000}"/>
          </ac:grpSpMkLst>
        </pc:grpChg>
        <pc:grpChg chg="del mod topLvl">
          <ac:chgData name="Motaz Saad" userId="2057ee3b-c1bc-4e6d-9f32-2f06a9bf521c" providerId="ADAL" clId="{C02C9E55-AC7E-4BE5-A44F-F9C1476272A6}" dt="2023-09-17T04:37:17.833" v="452" actId="165"/>
          <ac:grpSpMkLst>
            <pc:docMk/>
            <pc:sldMk cId="3414318633" sldId="273"/>
            <ac:grpSpMk id="22" creationId="{00000000-0000-0000-0000-000000000000}"/>
          </ac:grpSpMkLst>
        </pc:grpChg>
        <pc:grpChg chg="del mod">
          <ac:chgData name="Motaz Saad" userId="2057ee3b-c1bc-4e6d-9f32-2f06a9bf521c" providerId="ADAL" clId="{C02C9E55-AC7E-4BE5-A44F-F9C1476272A6}" dt="2023-09-17T04:34:00.496" v="447" actId="165"/>
          <ac:grpSpMkLst>
            <pc:docMk/>
            <pc:sldMk cId="3414318633" sldId="273"/>
            <ac:grpSpMk id="25" creationId="{00000000-0000-0000-0000-000000000000}"/>
          </ac:grpSpMkLst>
        </pc:grpChg>
        <pc:graphicFrameChg chg="mod modGraphic">
          <ac:chgData name="Motaz Saad" userId="2057ee3b-c1bc-4e6d-9f32-2f06a9bf521c" providerId="ADAL" clId="{C02C9E55-AC7E-4BE5-A44F-F9C1476272A6}" dt="2023-09-17T04:40:17.939" v="490" actId="14100"/>
          <ac:graphicFrameMkLst>
            <pc:docMk/>
            <pc:sldMk cId="3414318633" sldId="273"/>
            <ac:graphicFrameMk id="26" creationId="{00000000-0000-0000-0000-000000000000}"/>
          </ac:graphicFrameMkLst>
        </pc:graphicFrameChg>
        <pc:cxnChg chg="mod topLvl">
          <ac:chgData name="Motaz Saad" userId="2057ee3b-c1bc-4e6d-9f32-2f06a9bf521c" providerId="ADAL" clId="{C02C9E55-AC7E-4BE5-A44F-F9C1476272A6}" dt="2023-09-17T04:39:19.600" v="477" actId="164"/>
          <ac:cxnSpMkLst>
            <pc:docMk/>
            <pc:sldMk cId="3414318633" sldId="273"/>
            <ac:cxnSpMk id="6" creationId="{00000000-0000-0000-0000-000000000000}"/>
          </ac:cxnSpMkLst>
        </pc:cxnChg>
        <pc:cxnChg chg="mod topLvl">
          <ac:chgData name="Motaz Saad" userId="2057ee3b-c1bc-4e6d-9f32-2f06a9bf521c" providerId="ADAL" clId="{C02C9E55-AC7E-4BE5-A44F-F9C1476272A6}" dt="2023-09-17T04:39:19.600" v="477" actId="164"/>
          <ac:cxnSpMkLst>
            <pc:docMk/>
            <pc:sldMk cId="3414318633" sldId="273"/>
            <ac:cxnSpMk id="8" creationId="{00000000-0000-0000-0000-000000000000}"/>
          </ac:cxnSpMkLst>
        </pc:cxnChg>
      </pc:sldChg>
      <pc:sldChg chg="add del">
        <pc:chgData name="Motaz Saad" userId="2057ee3b-c1bc-4e6d-9f32-2f06a9bf521c" providerId="ADAL" clId="{C02C9E55-AC7E-4BE5-A44F-F9C1476272A6}" dt="2023-09-17T04:40:41.472" v="492" actId="47"/>
        <pc:sldMkLst>
          <pc:docMk/>
          <pc:sldMk cId="1919184532" sldId="274"/>
        </pc:sldMkLst>
      </pc:sldChg>
      <pc:sldChg chg="add del">
        <pc:chgData name="Motaz Saad" userId="2057ee3b-c1bc-4e6d-9f32-2f06a9bf521c" providerId="ADAL" clId="{C02C9E55-AC7E-4BE5-A44F-F9C1476272A6}" dt="2023-09-12T04:13:05.966" v="67" actId="47"/>
        <pc:sldMkLst>
          <pc:docMk/>
          <pc:sldMk cId="2667318116" sldId="275"/>
        </pc:sldMkLst>
      </pc:sldChg>
      <pc:sldChg chg="add del">
        <pc:chgData name="Motaz Saad" userId="2057ee3b-c1bc-4e6d-9f32-2f06a9bf521c" providerId="ADAL" clId="{C02C9E55-AC7E-4BE5-A44F-F9C1476272A6}" dt="2023-09-12T04:13:07.696" v="70" actId="47"/>
        <pc:sldMkLst>
          <pc:docMk/>
          <pc:sldMk cId="155091609" sldId="276"/>
        </pc:sldMkLst>
      </pc:sldChg>
      <pc:sldChg chg="add del">
        <pc:chgData name="Motaz Saad" userId="2057ee3b-c1bc-4e6d-9f32-2f06a9bf521c" providerId="ADAL" clId="{C02C9E55-AC7E-4BE5-A44F-F9C1476272A6}" dt="2023-09-12T04:13:06.970" v="69" actId="47"/>
        <pc:sldMkLst>
          <pc:docMk/>
          <pc:sldMk cId="3049571105" sldId="277"/>
        </pc:sldMkLst>
      </pc:sldChg>
      <pc:sldChg chg="add del">
        <pc:chgData name="Motaz Saad" userId="2057ee3b-c1bc-4e6d-9f32-2f06a9bf521c" providerId="ADAL" clId="{C02C9E55-AC7E-4BE5-A44F-F9C1476272A6}" dt="2023-09-12T04:13:06.469" v="68" actId="47"/>
        <pc:sldMkLst>
          <pc:docMk/>
          <pc:sldMk cId="10426346" sldId="278"/>
        </pc:sldMkLst>
      </pc:sldChg>
      <pc:sldChg chg="modSp add mod">
        <pc:chgData name="Motaz Saad" userId="2057ee3b-c1bc-4e6d-9f32-2f06a9bf521c" providerId="ADAL" clId="{C02C9E55-AC7E-4BE5-A44F-F9C1476272A6}" dt="2023-09-12T04:13:15.339" v="72" actId="790"/>
        <pc:sldMkLst>
          <pc:docMk/>
          <pc:sldMk cId="471613215" sldId="279"/>
        </pc:sldMkLst>
        <pc:spChg chg="mod">
          <ac:chgData name="Motaz Saad" userId="2057ee3b-c1bc-4e6d-9f32-2f06a9bf521c" providerId="ADAL" clId="{C02C9E55-AC7E-4BE5-A44F-F9C1476272A6}" dt="2023-09-12T04:13:15.339" v="72" actId="790"/>
          <ac:spMkLst>
            <pc:docMk/>
            <pc:sldMk cId="471613215" sldId="279"/>
            <ac:spMk id="2" creationId="{00000000-0000-0000-0000-000000000000}"/>
          </ac:spMkLst>
        </pc:spChg>
      </pc:sldChg>
      <pc:sldChg chg="modSp add mod">
        <pc:chgData name="Motaz Saad" userId="2057ee3b-c1bc-4e6d-9f32-2f06a9bf521c" providerId="ADAL" clId="{C02C9E55-AC7E-4BE5-A44F-F9C1476272A6}" dt="2023-09-12T04:08:55.873" v="46" actId="27636"/>
        <pc:sldMkLst>
          <pc:docMk/>
          <pc:sldMk cId="2596588035" sldId="280"/>
        </pc:sldMkLst>
        <pc:spChg chg="mod">
          <ac:chgData name="Motaz Saad" userId="2057ee3b-c1bc-4e6d-9f32-2f06a9bf521c" providerId="ADAL" clId="{C02C9E55-AC7E-4BE5-A44F-F9C1476272A6}" dt="2023-09-12T04:08:55.858" v="45" actId="27636"/>
          <ac:spMkLst>
            <pc:docMk/>
            <pc:sldMk cId="2596588035" sldId="280"/>
            <ac:spMk id="3" creationId="{00000000-0000-0000-0000-000000000000}"/>
          </ac:spMkLst>
        </pc:spChg>
        <pc:spChg chg="mod">
          <ac:chgData name="Motaz Saad" userId="2057ee3b-c1bc-4e6d-9f32-2f06a9bf521c" providerId="ADAL" clId="{C02C9E55-AC7E-4BE5-A44F-F9C1476272A6}" dt="2023-09-12T04:08:55.873" v="46" actId="27636"/>
          <ac:spMkLst>
            <pc:docMk/>
            <pc:sldMk cId="2596588035" sldId="280"/>
            <ac:spMk id="7" creationId="{00000000-0000-0000-0000-000000000000}"/>
          </ac:spMkLst>
        </pc:spChg>
      </pc:sldChg>
      <pc:sldChg chg="modSp add mod">
        <pc:chgData name="Motaz Saad" userId="2057ee3b-c1bc-4e6d-9f32-2f06a9bf521c" providerId="ADAL" clId="{C02C9E55-AC7E-4BE5-A44F-F9C1476272A6}" dt="2023-09-12T04:08:55.832" v="44" actId="27636"/>
        <pc:sldMkLst>
          <pc:docMk/>
          <pc:sldMk cId="2109808336" sldId="281"/>
        </pc:sldMkLst>
        <pc:spChg chg="mod">
          <ac:chgData name="Motaz Saad" userId="2057ee3b-c1bc-4e6d-9f32-2f06a9bf521c" providerId="ADAL" clId="{C02C9E55-AC7E-4BE5-A44F-F9C1476272A6}" dt="2023-09-12T04:08:55.832" v="44" actId="27636"/>
          <ac:spMkLst>
            <pc:docMk/>
            <pc:sldMk cId="2109808336" sldId="281"/>
            <ac:spMk id="3" creationId="{00000000-0000-0000-0000-000000000000}"/>
          </ac:spMkLst>
        </pc:spChg>
      </pc:sldChg>
      <pc:sldChg chg="modSp add mod">
        <pc:chgData name="Motaz Saad" userId="2057ee3b-c1bc-4e6d-9f32-2f06a9bf521c" providerId="ADAL" clId="{C02C9E55-AC7E-4BE5-A44F-F9C1476272A6}" dt="2023-09-29T05:05:21.381" v="565"/>
        <pc:sldMkLst>
          <pc:docMk/>
          <pc:sldMk cId="1173821571" sldId="282"/>
        </pc:sldMkLst>
        <pc:spChg chg="mod">
          <ac:chgData name="Motaz Saad" userId="2057ee3b-c1bc-4e6d-9f32-2f06a9bf521c" providerId="ADAL" clId="{C02C9E55-AC7E-4BE5-A44F-F9C1476272A6}" dt="2023-09-17T04:41:13.238" v="501" actId="1076"/>
          <ac:spMkLst>
            <pc:docMk/>
            <pc:sldMk cId="1173821571" sldId="282"/>
            <ac:spMk id="6" creationId="{00000000-0000-0000-0000-000000000000}"/>
          </ac:spMkLst>
        </pc:spChg>
        <pc:graphicFrameChg chg="mod modGraphic">
          <ac:chgData name="Motaz Saad" userId="2057ee3b-c1bc-4e6d-9f32-2f06a9bf521c" providerId="ADAL" clId="{C02C9E55-AC7E-4BE5-A44F-F9C1476272A6}" dt="2023-09-29T05:05:21.381" v="565"/>
          <ac:graphicFrameMkLst>
            <pc:docMk/>
            <pc:sldMk cId="1173821571" sldId="282"/>
            <ac:graphicFrameMk id="5" creationId="{00000000-0000-0000-0000-000000000000}"/>
          </ac:graphicFrameMkLst>
        </pc:graphicFrameChg>
      </pc:sldChg>
      <pc:sldChg chg="add">
        <pc:chgData name="Motaz Saad" userId="2057ee3b-c1bc-4e6d-9f32-2f06a9bf521c" providerId="ADAL" clId="{C02C9E55-AC7E-4BE5-A44F-F9C1476272A6}" dt="2023-09-12T04:08:55.627" v="42"/>
        <pc:sldMkLst>
          <pc:docMk/>
          <pc:sldMk cId="4131343373" sldId="283"/>
        </pc:sldMkLst>
      </pc:sldChg>
      <pc:sldChg chg="addSp delSp modSp new mod modClrScheme chgLayout">
        <pc:chgData name="Motaz Saad" userId="2057ee3b-c1bc-4e6d-9f32-2f06a9bf521c" providerId="ADAL" clId="{C02C9E55-AC7E-4BE5-A44F-F9C1476272A6}" dt="2023-09-12T05:00:12.110" v="102" actId="20577"/>
        <pc:sldMkLst>
          <pc:docMk/>
          <pc:sldMk cId="3996472412" sldId="284"/>
        </pc:sldMkLst>
        <pc:spChg chg="del mod ord">
          <ac:chgData name="Motaz Saad" userId="2057ee3b-c1bc-4e6d-9f32-2f06a9bf521c" providerId="ADAL" clId="{C02C9E55-AC7E-4BE5-A44F-F9C1476272A6}" dt="2023-09-12T04:13:43.755" v="74" actId="700"/>
          <ac:spMkLst>
            <pc:docMk/>
            <pc:sldMk cId="3996472412" sldId="284"/>
            <ac:spMk id="2" creationId="{F5FA6AF2-28DF-1602-789A-1CDA23AF7685}"/>
          </ac:spMkLst>
        </pc:spChg>
        <pc:spChg chg="del mod ord">
          <ac:chgData name="Motaz Saad" userId="2057ee3b-c1bc-4e6d-9f32-2f06a9bf521c" providerId="ADAL" clId="{C02C9E55-AC7E-4BE5-A44F-F9C1476272A6}" dt="2023-09-12T04:13:43.755" v="74" actId="700"/>
          <ac:spMkLst>
            <pc:docMk/>
            <pc:sldMk cId="3996472412" sldId="284"/>
            <ac:spMk id="3" creationId="{EC43F35F-6506-8695-1A22-98F6A32B5CC9}"/>
          </ac:spMkLst>
        </pc:spChg>
        <pc:spChg chg="del">
          <ac:chgData name="Motaz Saad" userId="2057ee3b-c1bc-4e6d-9f32-2f06a9bf521c" providerId="ADAL" clId="{C02C9E55-AC7E-4BE5-A44F-F9C1476272A6}" dt="2023-09-12T04:13:43.755" v="74" actId="700"/>
          <ac:spMkLst>
            <pc:docMk/>
            <pc:sldMk cId="3996472412" sldId="284"/>
            <ac:spMk id="4" creationId="{360D0F43-0F03-A4C7-6F76-F9BA7CF25662}"/>
          </ac:spMkLst>
        </pc:spChg>
        <pc:spChg chg="add mod ord">
          <ac:chgData name="Motaz Saad" userId="2057ee3b-c1bc-4e6d-9f32-2f06a9bf521c" providerId="ADAL" clId="{C02C9E55-AC7E-4BE5-A44F-F9C1476272A6}" dt="2023-09-12T04:13:50.879" v="98" actId="20577"/>
          <ac:spMkLst>
            <pc:docMk/>
            <pc:sldMk cId="3996472412" sldId="284"/>
            <ac:spMk id="5" creationId="{A7C8ED24-7B4D-78A1-82EA-506FA60E83C1}"/>
          </ac:spMkLst>
        </pc:spChg>
        <pc:spChg chg="add mod ord">
          <ac:chgData name="Motaz Saad" userId="2057ee3b-c1bc-4e6d-9f32-2f06a9bf521c" providerId="ADAL" clId="{C02C9E55-AC7E-4BE5-A44F-F9C1476272A6}" dt="2023-09-12T05:00:12.110" v="102" actId="20577"/>
          <ac:spMkLst>
            <pc:docMk/>
            <pc:sldMk cId="3996472412" sldId="284"/>
            <ac:spMk id="6" creationId="{20F561EC-94C3-0B5D-C895-602E0DD1793E}"/>
          </ac:spMkLst>
        </pc:spChg>
      </pc:sldChg>
      <pc:sldChg chg="modSp new mod">
        <pc:chgData name="Motaz Saad" userId="2057ee3b-c1bc-4e6d-9f32-2f06a9bf521c" providerId="ADAL" clId="{C02C9E55-AC7E-4BE5-A44F-F9C1476272A6}" dt="2023-09-12T05:01:26.870" v="124" actId="20577"/>
        <pc:sldMkLst>
          <pc:docMk/>
          <pc:sldMk cId="4175839072" sldId="285"/>
        </pc:sldMkLst>
        <pc:spChg chg="mod">
          <ac:chgData name="Motaz Saad" userId="2057ee3b-c1bc-4e6d-9f32-2f06a9bf521c" providerId="ADAL" clId="{C02C9E55-AC7E-4BE5-A44F-F9C1476272A6}" dt="2023-09-12T05:00:44.138" v="117" actId="20577"/>
          <ac:spMkLst>
            <pc:docMk/>
            <pc:sldMk cId="4175839072" sldId="285"/>
            <ac:spMk id="2" creationId="{7CACEB03-54C8-344D-52E5-EF8D01E49CB3}"/>
          </ac:spMkLst>
        </pc:spChg>
        <pc:spChg chg="mod">
          <ac:chgData name="Motaz Saad" userId="2057ee3b-c1bc-4e6d-9f32-2f06a9bf521c" providerId="ADAL" clId="{C02C9E55-AC7E-4BE5-A44F-F9C1476272A6}" dt="2023-09-12T05:01:26.870" v="124" actId="20577"/>
          <ac:spMkLst>
            <pc:docMk/>
            <pc:sldMk cId="4175839072" sldId="285"/>
            <ac:spMk id="3" creationId="{B4C99506-F5DD-610D-A750-990254AF49E7}"/>
          </ac:spMkLst>
        </pc:spChg>
      </pc:sldChg>
      <pc:sldChg chg="modSp new mod">
        <pc:chgData name="Motaz Saad" userId="2057ee3b-c1bc-4e6d-9f32-2f06a9bf521c" providerId="ADAL" clId="{C02C9E55-AC7E-4BE5-A44F-F9C1476272A6}" dt="2023-09-12T05:02:17.776" v="147" actId="33524"/>
        <pc:sldMkLst>
          <pc:docMk/>
          <pc:sldMk cId="961435949" sldId="286"/>
        </pc:sldMkLst>
        <pc:spChg chg="mod">
          <ac:chgData name="Motaz Saad" userId="2057ee3b-c1bc-4e6d-9f32-2f06a9bf521c" providerId="ADAL" clId="{C02C9E55-AC7E-4BE5-A44F-F9C1476272A6}" dt="2023-09-12T05:01:48.089" v="137" actId="20577"/>
          <ac:spMkLst>
            <pc:docMk/>
            <pc:sldMk cId="961435949" sldId="286"/>
            <ac:spMk id="2" creationId="{53EE84D2-0440-69F4-23C7-CDA25E980E4A}"/>
          </ac:spMkLst>
        </pc:spChg>
        <pc:spChg chg="mod">
          <ac:chgData name="Motaz Saad" userId="2057ee3b-c1bc-4e6d-9f32-2f06a9bf521c" providerId="ADAL" clId="{C02C9E55-AC7E-4BE5-A44F-F9C1476272A6}" dt="2023-09-12T05:02:17.776" v="147" actId="33524"/>
          <ac:spMkLst>
            <pc:docMk/>
            <pc:sldMk cId="961435949" sldId="286"/>
            <ac:spMk id="3" creationId="{441B6925-E4B8-0C06-CD3B-E6BFE956DAEE}"/>
          </ac:spMkLst>
        </pc:spChg>
      </pc:sldChg>
      <pc:sldChg chg="addSp delSp modSp new mod setBg">
        <pc:chgData name="Motaz Saad" userId="2057ee3b-c1bc-4e6d-9f32-2f06a9bf521c" providerId="ADAL" clId="{C02C9E55-AC7E-4BE5-A44F-F9C1476272A6}" dt="2023-09-17T05:44:17.940" v="542" actId="404"/>
        <pc:sldMkLst>
          <pc:docMk/>
          <pc:sldMk cId="2104320790" sldId="287"/>
        </pc:sldMkLst>
        <pc:spChg chg="mod">
          <ac:chgData name="Motaz Saad" userId="2057ee3b-c1bc-4e6d-9f32-2f06a9bf521c" providerId="ADAL" clId="{C02C9E55-AC7E-4BE5-A44F-F9C1476272A6}" dt="2023-09-17T05:44:00.445" v="536" actId="26606"/>
          <ac:spMkLst>
            <pc:docMk/>
            <pc:sldMk cId="2104320790" sldId="287"/>
            <ac:spMk id="2" creationId="{060D70AF-45CD-E1C8-166B-78984023918B}"/>
          </ac:spMkLst>
        </pc:spChg>
        <pc:spChg chg="del mod">
          <ac:chgData name="Motaz Saad" userId="2057ee3b-c1bc-4e6d-9f32-2f06a9bf521c" providerId="ADAL" clId="{C02C9E55-AC7E-4BE5-A44F-F9C1476272A6}" dt="2023-09-17T05:44:00.445" v="536" actId="26606"/>
          <ac:spMkLst>
            <pc:docMk/>
            <pc:sldMk cId="2104320790" sldId="287"/>
            <ac:spMk id="3" creationId="{60B466AE-F8DE-6B49-AB60-916BDC585572}"/>
          </ac:spMkLst>
        </pc:spChg>
        <pc:spChg chg="mod">
          <ac:chgData name="Motaz Saad" userId="2057ee3b-c1bc-4e6d-9f32-2f06a9bf521c" providerId="ADAL" clId="{C02C9E55-AC7E-4BE5-A44F-F9C1476272A6}" dt="2023-09-17T05:44:00.445" v="536" actId="26606"/>
          <ac:spMkLst>
            <pc:docMk/>
            <pc:sldMk cId="2104320790" sldId="287"/>
            <ac:spMk id="4" creationId="{E72411FA-5893-BAD2-45F6-4EFA17F46DCA}"/>
          </ac:spMkLst>
        </pc:spChg>
        <pc:spChg chg="add">
          <ac:chgData name="Motaz Saad" userId="2057ee3b-c1bc-4e6d-9f32-2f06a9bf521c" providerId="ADAL" clId="{C02C9E55-AC7E-4BE5-A44F-F9C1476272A6}" dt="2023-09-17T05:44:00.445" v="536" actId="26606"/>
          <ac:spMkLst>
            <pc:docMk/>
            <pc:sldMk cId="2104320790" sldId="287"/>
            <ac:spMk id="10" creationId="{53B021B3-DE93-4AB7-8A18-CF5F1CED88B8}"/>
          </ac:spMkLst>
        </pc:spChg>
        <pc:spChg chg="add">
          <ac:chgData name="Motaz Saad" userId="2057ee3b-c1bc-4e6d-9f32-2f06a9bf521c" providerId="ADAL" clId="{C02C9E55-AC7E-4BE5-A44F-F9C1476272A6}" dt="2023-09-17T05:44:00.445" v="536" actId="26606"/>
          <ac:spMkLst>
            <pc:docMk/>
            <pc:sldMk cId="2104320790" sldId="287"/>
            <ac:spMk id="12" creationId="{52D502E5-F6B4-4D58-B4AE-FC466FF15EE8}"/>
          </ac:spMkLst>
        </pc:spChg>
        <pc:spChg chg="add">
          <ac:chgData name="Motaz Saad" userId="2057ee3b-c1bc-4e6d-9f32-2f06a9bf521c" providerId="ADAL" clId="{C02C9E55-AC7E-4BE5-A44F-F9C1476272A6}" dt="2023-09-17T05:44:00.445" v="536" actId="26606"/>
          <ac:spMkLst>
            <pc:docMk/>
            <pc:sldMk cId="2104320790" sldId="287"/>
            <ac:spMk id="14" creationId="{9DECDBF4-02B6-4BB4-B65B-B8107AD6A9E8}"/>
          </ac:spMkLst>
        </pc:spChg>
        <pc:graphicFrameChg chg="add mod modGraphic">
          <ac:chgData name="Motaz Saad" userId="2057ee3b-c1bc-4e6d-9f32-2f06a9bf521c" providerId="ADAL" clId="{C02C9E55-AC7E-4BE5-A44F-F9C1476272A6}" dt="2023-09-17T05:44:17.940" v="542" actId="404"/>
          <ac:graphicFrameMkLst>
            <pc:docMk/>
            <pc:sldMk cId="2104320790" sldId="287"/>
            <ac:graphicFrameMk id="6" creationId="{A7A8F50A-F33B-2414-FB3E-E154808BA61D}"/>
          </ac:graphicFrameMkLst>
        </pc:graphicFrameChg>
      </pc:sldChg>
      <pc:sldChg chg="addSp delSp modSp new mod">
        <pc:chgData name="Motaz Saad" userId="2057ee3b-c1bc-4e6d-9f32-2f06a9bf521c" providerId="ADAL" clId="{C02C9E55-AC7E-4BE5-A44F-F9C1476272A6}" dt="2023-09-17T05:45:25.310" v="551" actId="255"/>
        <pc:sldMkLst>
          <pc:docMk/>
          <pc:sldMk cId="448638028" sldId="288"/>
        </pc:sldMkLst>
        <pc:spChg chg="mod">
          <ac:chgData name="Motaz Saad" userId="2057ee3b-c1bc-4e6d-9f32-2f06a9bf521c" providerId="ADAL" clId="{C02C9E55-AC7E-4BE5-A44F-F9C1476272A6}" dt="2023-09-17T05:45:07.027" v="545" actId="14100"/>
          <ac:spMkLst>
            <pc:docMk/>
            <pc:sldMk cId="448638028" sldId="288"/>
            <ac:spMk id="2" creationId="{4E52EAD8-3EC6-2768-1AD7-489B2E64CD88}"/>
          </ac:spMkLst>
        </pc:spChg>
        <pc:spChg chg="add del">
          <ac:chgData name="Motaz Saad" userId="2057ee3b-c1bc-4e6d-9f32-2f06a9bf521c" providerId="ADAL" clId="{C02C9E55-AC7E-4BE5-A44F-F9C1476272A6}" dt="2023-09-12T05:06:40.809" v="250" actId="3680"/>
          <ac:spMkLst>
            <pc:docMk/>
            <pc:sldMk cId="448638028" sldId="288"/>
            <ac:spMk id="3" creationId="{BC35E9E7-C9FC-08A0-DAE5-EC1615816C9A}"/>
          </ac:spMkLst>
        </pc:spChg>
        <pc:spChg chg="add del">
          <ac:chgData name="Motaz Saad" userId="2057ee3b-c1bc-4e6d-9f32-2f06a9bf521c" providerId="ADAL" clId="{C02C9E55-AC7E-4BE5-A44F-F9C1476272A6}" dt="2023-09-12T05:06:25.764" v="249" actId="22"/>
          <ac:spMkLst>
            <pc:docMk/>
            <pc:sldMk cId="448638028" sldId="288"/>
            <ac:spMk id="6" creationId="{E9F0B679-F9A2-F291-501E-15D9208087D2}"/>
          </ac:spMkLst>
        </pc:spChg>
        <pc:graphicFrameChg chg="add del mod">
          <ac:chgData name="Motaz Saad" userId="2057ee3b-c1bc-4e6d-9f32-2f06a9bf521c" providerId="ADAL" clId="{C02C9E55-AC7E-4BE5-A44F-F9C1476272A6}" dt="2023-09-12T05:06:24.254" v="246"/>
          <ac:graphicFrameMkLst>
            <pc:docMk/>
            <pc:sldMk cId="448638028" sldId="288"/>
            <ac:graphicFrameMk id="4" creationId="{8D34EEC6-08A2-0427-FADF-41D03B0F90D4}"/>
          </ac:graphicFrameMkLst>
        </pc:graphicFrameChg>
        <pc:graphicFrameChg chg="add mod ord modGraphic">
          <ac:chgData name="Motaz Saad" userId="2057ee3b-c1bc-4e6d-9f32-2f06a9bf521c" providerId="ADAL" clId="{C02C9E55-AC7E-4BE5-A44F-F9C1476272A6}" dt="2023-09-17T05:45:25.310" v="551" actId="255"/>
          <ac:graphicFrameMkLst>
            <pc:docMk/>
            <pc:sldMk cId="448638028" sldId="288"/>
            <ac:graphicFrameMk id="7" creationId="{DD58D65E-0A23-CFF4-0748-23DCAD6AA4BA}"/>
          </ac:graphicFrameMkLst>
        </pc:graphicFrameChg>
      </pc:sldChg>
      <pc:sldChg chg="addSp delSp modSp new mod">
        <pc:chgData name="Motaz Saad" userId="2057ee3b-c1bc-4e6d-9f32-2f06a9bf521c" providerId="ADAL" clId="{C02C9E55-AC7E-4BE5-A44F-F9C1476272A6}" dt="2023-09-17T05:45:39.083" v="553" actId="14100"/>
        <pc:sldMkLst>
          <pc:docMk/>
          <pc:sldMk cId="1707669140" sldId="289"/>
        </pc:sldMkLst>
        <pc:spChg chg="mod">
          <ac:chgData name="Motaz Saad" userId="2057ee3b-c1bc-4e6d-9f32-2f06a9bf521c" providerId="ADAL" clId="{C02C9E55-AC7E-4BE5-A44F-F9C1476272A6}" dt="2023-09-12T05:10:37.416" v="303" actId="20577"/>
          <ac:spMkLst>
            <pc:docMk/>
            <pc:sldMk cId="1707669140" sldId="289"/>
            <ac:spMk id="2" creationId="{8D6B1523-49FC-61F8-79FD-E67BDDE5053A}"/>
          </ac:spMkLst>
        </pc:spChg>
        <pc:spChg chg="del">
          <ac:chgData name="Motaz Saad" userId="2057ee3b-c1bc-4e6d-9f32-2f06a9bf521c" providerId="ADAL" clId="{C02C9E55-AC7E-4BE5-A44F-F9C1476272A6}" dt="2023-09-12T05:10:41.582" v="304" actId="478"/>
          <ac:spMkLst>
            <pc:docMk/>
            <pc:sldMk cId="1707669140" sldId="289"/>
            <ac:spMk id="3" creationId="{FA421D93-875A-A47B-6011-4BB91E5445BF}"/>
          </ac:spMkLst>
        </pc:spChg>
        <pc:picChg chg="add mod">
          <ac:chgData name="Motaz Saad" userId="2057ee3b-c1bc-4e6d-9f32-2f06a9bf521c" providerId="ADAL" clId="{C02C9E55-AC7E-4BE5-A44F-F9C1476272A6}" dt="2023-09-17T05:45:39.083" v="553" actId="14100"/>
          <ac:picMkLst>
            <pc:docMk/>
            <pc:sldMk cId="1707669140" sldId="289"/>
            <ac:picMk id="4" creationId="{905E5797-EAED-864C-F1AE-D7512DCDDE0C}"/>
          </ac:picMkLst>
        </pc:picChg>
        <pc:picChg chg="add mod modCrop">
          <ac:chgData name="Motaz Saad" userId="2057ee3b-c1bc-4e6d-9f32-2f06a9bf521c" providerId="ADAL" clId="{C02C9E55-AC7E-4BE5-A44F-F9C1476272A6}" dt="2023-09-17T05:45:36.363" v="552" actId="14100"/>
          <ac:picMkLst>
            <pc:docMk/>
            <pc:sldMk cId="1707669140" sldId="289"/>
            <ac:picMk id="5" creationId="{FF5AA3A1-A017-B393-6ECA-07ECADBAC584}"/>
          </ac:picMkLst>
        </pc:picChg>
      </pc:sldChg>
      <pc:sldChg chg="addSp delSp modSp new mod">
        <pc:chgData name="Motaz Saad" userId="2057ee3b-c1bc-4e6d-9f32-2f06a9bf521c" providerId="ADAL" clId="{C02C9E55-AC7E-4BE5-A44F-F9C1476272A6}" dt="2023-09-17T05:45:46.386" v="554" actId="1076"/>
        <pc:sldMkLst>
          <pc:docMk/>
          <pc:sldMk cId="3174303013" sldId="290"/>
        </pc:sldMkLst>
        <pc:spChg chg="mod">
          <ac:chgData name="Motaz Saad" userId="2057ee3b-c1bc-4e6d-9f32-2f06a9bf521c" providerId="ADAL" clId="{C02C9E55-AC7E-4BE5-A44F-F9C1476272A6}" dt="2023-09-12T05:13:49.796" v="337" actId="20577"/>
          <ac:spMkLst>
            <pc:docMk/>
            <pc:sldMk cId="3174303013" sldId="290"/>
            <ac:spMk id="2" creationId="{0C2AF502-8C75-C83D-2DAD-0F820E7E8493}"/>
          </ac:spMkLst>
        </pc:spChg>
        <pc:spChg chg="del">
          <ac:chgData name="Motaz Saad" userId="2057ee3b-c1bc-4e6d-9f32-2f06a9bf521c" providerId="ADAL" clId="{C02C9E55-AC7E-4BE5-A44F-F9C1476272A6}" dt="2023-09-12T05:13:41.491" v="329" actId="478"/>
          <ac:spMkLst>
            <pc:docMk/>
            <pc:sldMk cId="3174303013" sldId="290"/>
            <ac:spMk id="3" creationId="{79D3B317-5998-73BC-A2BD-85608B14ED4F}"/>
          </ac:spMkLst>
        </pc:spChg>
        <pc:picChg chg="add mod">
          <ac:chgData name="Motaz Saad" userId="2057ee3b-c1bc-4e6d-9f32-2f06a9bf521c" providerId="ADAL" clId="{C02C9E55-AC7E-4BE5-A44F-F9C1476272A6}" dt="2023-09-17T05:45:46.386" v="554" actId="1076"/>
          <ac:picMkLst>
            <pc:docMk/>
            <pc:sldMk cId="3174303013" sldId="290"/>
            <ac:picMk id="4" creationId="{8BAF7F9F-18F1-C879-CAE9-A74820898D43}"/>
          </ac:picMkLst>
        </pc:picChg>
      </pc:sldChg>
      <pc:sldChg chg="addSp delSp modSp new del mod">
        <pc:chgData name="Motaz Saad" userId="2057ee3b-c1bc-4e6d-9f32-2f06a9bf521c" providerId="ADAL" clId="{C02C9E55-AC7E-4BE5-A44F-F9C1476272A6}" dt="2023-09-17T04:40:36.279" v="491" actId="47"/>
        <pc:sldMkLst>
          <pc:docMk/>
          <pc:sldMk cId="1104147842" sldId="291"/>
        </pc:sldMkLst>
        <pc:spChg chg="mod">
          <ac:chgData name="Motaz Saad" userId="2057ee3b-c1bc-4e6d-9f32-2f06a9bf521c" providerId="ADAL" clId="{C02C9E55-AC7E-4BE5-A44F-F9C1476272A6}" dt="2023-09-12T05:14:44.087" v="358" actId="14100"/>
          <ac:spMkLst>
            <pc:docMk/>
            <pc:sldMk cId="1104147842" sldId="291"/>
            <ac:spMk id="2" creationId="{0F592E4D-452D-BBE4-981B-7FC6884BC944}"/>
          </ac:spMkLst>
        </pc:spChg>
        <pc:spChg chg="del">
          <ac:chgData name="Motaz Saad" userId="2057ee3b-c1bc-4e6d-9f32-2f06a9bf521c" providerId="ADAL" clId="{C02C9E55-AC7E-4BE5-A44F-F9C1476272A6}" dt="2023-09-12T05:14:24.269" v="340" actId="478"/>
          <ac:spMkLst>
            <pc:docMk/>
            <pc:sldMk cId="1104147842" sldId="291"/>
            <ac:spMk id="3" creationId="{DDA1D22E-F131-0EF1-BAFF-42787015FEDD}"/>
          </ac:spMkLst>
        </pc:spChg>
        <pc:picChg chg="add mod">
          <ac:chgData name="Motaz Saad" userId="2057ee3b-c1bc-4e6d-9f32-2f06a9bf521c" providerId="ADAL" clId="{C02C9E55-AC7E-4BE5-A44F-F9C1476272A6}" dt="2023-09-12T05:14:31.862" v="344" actId="14100"/>
          <ac:picMkLst>
            <pc:docMk/>
            <pc:sldMk cId="1104147842" sldId="291"/>
            <ac:picMk id="4" creationId="{6D83725D-96C7-EC78-FD8F-CA1906074333}"/>
          </ac:picMkLst>
        </pc:picChg>
      </pc:sldChg>
      <pc:sldChg chg="addSp delSp modSp new mod">
        <pc:chgData name="Motaz Saad" userId="2057ee3b-c1bc-4e6d-9f32-2f06a9bf521c" providerId="ADAL" clId="{C02C9E55-AC7E-4BE5-A44F-F9C1476272A6}" dt="2023-09-12T05:50:22.002" v="402" actId="1076"/>
        <pc:sldMkLst>
          <pc:docMk/>
          <pc:sldMk cId="4038528578" sldId="292"/>
        </pc:sldMkLst>
        <pc:spChg chg="mod">
          <ac:chgData name="Motaz Saad" userId="2057ee3b-c1bc-4e6d-9f32-2f06a9bf521c" providerId="ADAL" clId="{C02C9E55-AC7E-4BE5-A44F-F9C1476272A6}" dt="2023-09-12T05:15:12.163" v="383" actId="20577"/>
          <ac:spMkLst>
            <pc:docMk/>
            <pc:sldMk cId="4038528578" sldId="292"/>
            <ac:spMk id="2" creationId="{43183B3A-64C5-0545-03A1-CC85A4211263}"/>
          </ac:spMkLst>
        </pc:spChg>
        <pc:spChg chg="del">
          <ac:chgData name="Motaz Saad" userId="2057ee3b-c1bc-4e6d-9f32-2f06a9bf521c" providerId="ADAL" clId="{C02C9E55-AC7E-4BE5-A44F-F9C1476272A6}" dt="2023-09-12T05:15:14.883" v="384" actId="478"/>
          <ac:spMkLst>
            <pc:docMk/>
            <pc:sldMk cId="4038528578" sldId="292"/>
            <ac:spMk id="3" creationId="{5E4DDE0F-9359-5E48-0092-E85BC0E3492F}"/>
          </ac:spMkLst>
        </pc:spChg>
        <pc:graphicFrameChg chg="add mod modGraphic">
          <ac:chgData name="Motaz Saad" userId="2057ee3b-c1bc-4e6d-9f32-2f06a9bf521c" providerId="ADAL" clId="{C02C9E55-AC7E-4BE5-A44F-F9C1476272A6}" dt="2023-09-12T05:50:22.002" v="402" actId="1076"/>
          <ac:graphicFrameMkLst>
            <pc:docMk/>
            <pc:sldMk cId="4038528578" sldId="292"/>
            <ac:graphicFrameMk id="4" creationId="{A5F95AFD-84E8-402D-0EBA-0340CD8B077C}"/>
          </ac:graphicFrameMkLst>
        </pc:graphicFrameChg>
      </pc:sldChg>
      <pc:sldChg chg="addSp modSp new mod modAnim">
        <pc:chgData name="Motaz Saad" userId="2057ee3b-c1bc-4e6d-9f32-2f06a9bf521c" providerId="ADAL" clId="{C02C9E55-AC7E-4BE5-A44F-F9C1476272A6}" dt="2023-09-17T05:40:19.117" v="518" actId="14100"/>
        <pc:sldMkLst>
          <pc:docMk/>
          <pc:sldMk cId="2193751392" sldId="293"/>
        </pc:sldMkLst>
        <pc:picChg chg="add mod">
          <ac:chgData name="Motaz Saad" userId="2057ee3b-c1bc-4e6d-9f32-2f06a9bf521c" providerId="ADAL" clId="{C02C9E55-AC7E-4BE5-A44F-F9C1476272A6}" dt="2023-09-17T05:40:09.371" v="515" actId="1076"/>
          <ac:picMkLst>
            <pc:docMk/>
            <pc:sldMk cId="2193751392" sldId="293"/>
            <ac:picMk id="5" creationId="{7D1CF6C0-7B80-3725-7C50-0C9BA76FABED}"/>
          </ac:picMkLst>
        </pc:picChg>
        <pc:picChg chg="add mod">
          <ac:chgData name="Motaz Saad" userId="2057ee3b-c1bc-4e6d-9f32-2f06a9bf521c" providerId="ADAL" clId="{C02C9E55-AC7E-4BE5-A44F-F9C1476272A6}" dt="2023-09-17T05:40:19.117" v="518" actId="14100"/>
          <ac:picMkLst>
            <pc:docMk/>
            <pc:sldMk cId="2193751392" sldId="293"/>
            <ac:picMk id="6" creationId="{8E78DD64-C344-66EB-E557-94FABEE6BF5B}"/>
          </ac:picMkLst>
        </pc:picChg>
      </pc:sldChg>
      <pc:sldChg chg="add">
        <pc:chgData name="Motaz Saad" userId="2057ee3b-c1bc-4e6d-9f32-2f06a9bf521c" providerId="ADAL" clId="{C02C9E55-AC7E-4BE5-A44F-F9C1476272A6}" dt="2023-09-17T05:41:24.595" v="521"/>
        <pc:sldMkLst>
          <pc:docMk/>
          <pc:sldMk cId="1150696565" sldId="389"/>
        </pc:sldMkLst>
      </pc:sldChg>
      <pc:sldChg chg="add">
        <pc:chgData name="Motaz Saad" userId="2057ee3b-c1bc-4e6d-9f32-2f06a9bf521c" providerId="ADAL" clId="{C02C9E55-AC7E-4BE5-A44F-F9C1476272A6}" dt="2023-09-17T05:41:50.239" v="522"/>
        <pc:sldMkLst>
          <pc:docMk/>
          <pc:sldMk cId="2113207925" sldId="390"/>
        </pc:sldMkLst>
      </pc:sldChg>
      <pc:sldChg chg="add">
        <pc:chgData name="Motaz Saad" userId="2057ee3b-c1bc-4e6d-9f32-2f06a9bf521c" providerId="ADAL" clId="{C02C9E55-AC7E-4BE5-A44F-F9C1476272A6}" dt="2023-09-17T05:41:01.523" v="520"/>
        <pc:sldMkLst>
          <pc:docMk/>
          <pc:sldMk cId="3847093483" sldId="1583"/>
        </pc:sldMkLst>
      </pc:sldChg>
      <pc:sldChg chg="add">
        <pc:chgData name="Motaz Saad" userId="2057ee3b-c1bc-4e6d-9f32-2f06a9bf521c" providerId="ADAL" clId="{C02C9E55-AC7E-4BE5-A44F-F9C1476272A6}" dt="2023-09-17T05:40:45.942" v="519"/>
        <pc:sldMkLst>
          <pc:docMk/>
          <pc:sldMk cId="2130181407" sldId="1605"/>
        </pc:sldMkLst>
      </pc:sldChg>
      <pc:sldChg chg="addSp modSp add mod">
        <pc:chgData name="Motaz Saad" userId="2057ee3b-c1bc-4e6d-9f32-2f06a9bf521c" providerId="ADAL" clId="{C02C9E55-AC7E-4BE5-A44F-F9C1476272A6}" dt="2023-09-17T05:43:11.657" v="535" actId="1076"/>
        <pc:sldMkLst>
          <pc:docMk/>
          <pc:sldMk cId="62900981" sldId="1612"/>
        </pc:sldMkLst>
        <pc:spChg chg="mod">
          <ac:chgData name="Motaz Saad" userId="2057ee3b-c1bc-4e6d-9f32-2f06a9bf521c" providerId="ADAL" clId="{C02C9E55-AC7E-4BE5-A44F-F9C1476272A6}" dt="2023-09-17T05:42:47.140" v="526" actId="14100"/>
          <ac:spMkLst>
            <pc:docMk/>
            <pc:sldMk cId="62900981" sldId="1612"/>
            <ac:spMk id="2" creationId="{263E1635-CCDB-4220-BE84-883265BD289F}"/>
          </ac:spMkLst>
        </pc:spChg>
        <pc:spChg chg="add mod">
          <ac:chgData name="Motaz Saad" userId="2057ee3b-c1bc-4e6d-9f32-2f06a9bf521c" providerId="ADAL" clId="{C02C9E55-AC7E-4BE5-A44F-F9C1476272A6}" dt="2023-09-17T05:43:11.657" v="535" actId="1076"/>
          <ac:spMkLst>
            <pc:docMk/>
            <pc:sldMk cId="62900981" sldId="1612"/>
            <ac:spMk id="8" creationId="{187C49B4-E4C1-1474-7CFD-DD751E250A21}"/>
          </ac:spMkLst>
        </pc:spChg>
        <pc:picChg chg="mod">
          <ac:chgData name="Motaz Saad" userId="2057ee3b-c1bc-4e6d-9f32-2f06a9bf521c" providerId="ADAL" clId="{C02C9E55-AC7E-4BE5-A44F-F9C1476272A6}" dt="2023-09-17T05:42:48.228" v="527" actId="1076"/>
          <ac:picMkLst>
            <pc:docMk/>
            <pc:sldMk cId="62900981" sldId="1612"/>
            <ac:picMk id="4" creationId="{2C55730B-30B2-48F1-8AE1-2590CFF452BE}"/>
          </ac:picMkLst>
        </pc:picChg>
        <pc:picChg chg="add mod">
          <ac:chgData name="Motaz Saad" userId="2057ee3b-c1bc-4e6d-9f32-2f06a9bf521c" providerId="ADAL" clId="{C02C9E55-AC7E-4BE5-A44F-F9C1476272A6}" dt="2023-09-17T05:43:09.210" v="534" actId="1076"/>
          <ac:picMkLst>
            <pc:docMk/>
            <pc:sldMk cId="62900981" sldId="1612"/>
            <ac:picMk id="7" creationId="{8AEB43A6-0925-A311-87C1-BEDCCB173A95}"/>
          </ac:picMkLst>
        </pc:picChg>
      </pc:sldChg>
      <pc:sldChg chg="addSp delSp modSp new mod setBg">
        <pc:chgData name="Motaz Saad" userId="2057ee3b-c1bc-4e6d-9f32-2f06a9bf521c" providerId="ADAL" clId="{C02C9E55-AC7E-4BE5-A44F-F9C1476272A6}" dt="2023-09-29T05:08:24.022" v="596" actId="26606"/>
        <pc:sldMkLst>
          <pc:docMk/>
          <pc:sldMk cId="3959088415" sldId="1614"/>
        </pc:sldMkLst>
        <pc:spChg chg="mod">
          <ac:chgData name="Motaz Saad" userId="2057ee3b-c1bc-4e6d-9f32-2f06a9bf521c" providerId="ADAL" clId="{C02C9E55-AC7E-4BE5-A44F-F9C1476272A6}" dt="2023-09-29T05:08:24.022" v="596" actId="26606"/>
          <ac:spMkLst>
            <pc:docMk/>
            <pc:sldMk cId="3959088415" sldId="1614"/>
            <ac:spMk id="2" creationId="{178A197E-939C-48EC-A8E6-23C8EDA9E7CB}"/>
          </ac:spMkLst>
        </pc:spChg>
        <pc:spChg chg="del">
          <ac:chgData name="Motaz Saad" userId="2057ee3b-c1bc-4e6d-9f32-2f06a9bf521c" providerId="ADAL" clId="{C02C9E55-AC7E-4BE5-A44F-F9C1476272A6}" dt="2023-09-29T05:07:52.047" v="587" actId="478"/>
          <ac:spMkLst>
            <pc:docMk/>
            <pc:sldMk cId="3959088415" sldId="1614"/>
            <ac:spMk id="3" creationId="{0985AD33-B60A-950C-82EE-987304B27E3A}"/>
          </ac:spMkLst>
        </pc:spChg>
        <pc:spChg chg="mod">
          <ac:chgData name="Motaz Saad" userId="2057ee3b-c1bc-4e6d-9f32-2f06a9bf521c" providerId="ADAL" clId="{C02C9E55-AC7E-4BE5-A44F-F9C1476272A6}" dt="2023-09-29T05:08:24.022" v="596" actId="26606"/>
          <ac:spMkLst>
            <pc:docMk/>
            <pc:sldMk cId="3959088415" sldId="1614"/>
            <ac:spMk id="4" creationId="{007394CF-4BED-94F7-E1FC-98F10579D796}"/>
          </ac:spMkLst>
        </pc:spChg>
        <pc:spChg chg="add">
          <ac:chgData name="Motaz Saad" userId="2057ee3b-c1bc-4e6d-9f32-2f06a9bf521c" providerId="ADAL" clId="{C02C9E55-AC7E-4BE5-A44F-F9C1476272A6}" dt="2023-09-29T05:08:24.022" v="596" actId="26606"/>
          <ac:spMkLst>
            <pc:docMk/>
            <pc:sldMk cId="3959088415" sldId="1614"/>
            <ac:spMk id="9" creationId="{73A25D70-4A55-4F72-B9C5-A69CDBF4DB42}"/>
          </ac:spMkLst>
        </pc:spChg>
        <pc:spChg chg="add">
          <ac:chgData name="Motaz Saad" userId="2057ee3b-c1bc-4e6d-9f32-2f06a9bf521c" providerId="ADAL" clId="{C02C9E55-AC7E-4BE5-A44F-F9C1476272A6}" dt="2023-09-29T05:08:24.022" v="596" actId="26606"/>
          <ac:spMkLst>
            <pc:docMk/>
            <pc:sldMk cId="3959088415" sldId="1614"/>
            <ac:spMk id="11" creationId="{54957100-6D8B-4161-9F2F-C0A949EC84C4}"/>
          </ac:spMkLst>
        </pc:spChg>
        <pc:spChg chg="add">
          <ac:chgData name="Motaz Saad" userId="2057ee3b-c1bc-4e6d-9f32-2f06a9bf521c" providerId="ADAL" clId="{C02C9E55-AC7E-4BE5-A44F-F9C1476272A6}" dt="2023-09-29T05:08:24.022" v="596" actId="26606"/>
          <ac:spMkLst>
            <pc:docMk/>
            <pc:sldMk cId="3959088415" sldId="1614"/>
            <ac:spMk id="13" creationId="{0BD8B065-EE51-4AE2-A94C-86249998FD7B}"/>
          </ac:spMkLst>
        </pc:spChg>
        <pc:grpChg chg="add">
          <ac:chgData name="Motaz Saad" userId="2057ee3b-c1bc-4e6d-9f32-2f06a9bf521c" providerId="ADAL" clId="{C02C9E55-AC7E-4BE5-A44F-F9C1476272A6}" dt="2023-09-29T05:08:24.022" v="596" actId="26606"/>
          <ac:grpSpMkLst>
            <pc:docMk/>
            <pc:sldMk cId="3959088415" sldId="1614"/>
            <ac:grpSpMk id="15" creationId="{18999293-B054-4B57-A26F-D04C2BB11338}"/>
          </ac:grpSpMkLst>
        </pc:grpChg>
        <pc:grpChg chg="add">
          <ac:chgData name="Motaz Saad" userId="2057ee3b-c1bc-4e6d-9f32-2f06a9bf521c" providerId="ADAL" clId="{C02C9E55-AC7E-4BE5-A44F-F9C1476272A6}" dt="2023-09-29T05:08:24.022" v="596" actId="26606"/>
          <ac:grpSpMkLst>
            <pc:docMk/>
            <pc:sldMk cId="3959088415" sldId="1614"/>
            <ac:grpSpMk id="21" creationId="{761945C4-D997-42F3-B59A-984CF0066715}"/>
          </ac:grpSpMkLst>
        </pc:grpChg>
        <pc:picChg chg="add del">
          <ac:chgData name="Motaz Saad" userId="2057ee3b-c1bc-4e6d-9f32-2f06a9bf521c" providerId="ADAL" clId="{C02C9E55-AC7E-4BE5-A44F-F9C1476272A6}" dt="2023-09-29T05:08:03.834" v="590" actId="21"/>
          <ac:picMkLst>
            <pc:docMk/>
            <pc:sldMk cId="3959088415" sldId="1614"/>
            <ac:picMk id="1026" creationId="{026CEECA-5658-FA89-A7A2-9A159B5B5267}"/>
          </ac:picMkLst>
        </pc:picChg>
      </pc:sldChg>
      <pc:sldChg chg="addSp delSp modSp new mod">
        <pc:chgData name="Motaz Saad" userId="2057ee3b-c1bc-4e6d-9f32-2f06a9bf521c" providerId="ADAL" clId="{C02C9E55-AC7E-4BE5-A44F-F9C1476272A6}" dt="2023-09-29T05:08:16.461" v="595" actId="14100"/>
        <pc:sldMkLst>
          <pc:docMk/>
          <pc:sldMk cId="3897336937" sldId="1615"/>
        </pc:sldMkLst>
        <pc:spChg chg="del">
          <ac:chgData name="Motaz Saad" userId="2057ee3b-c1bc-4e6d-9f32-2f06a9bf521c" providerId="ADAL" clId="{C02C9E55-AC7E-4BE5-A44F-F9C1476272A6}" dt="2023-09-29T05:08:08.942" v="592" actId="478"/>
          <ac:spMkLst>
            <pc:docMk/>
            <pc:sldMk cId="3897336937" sldId="1615"/>
            <ac:spMk id="2" creationId="{53DD6AA4-DF3E-2732-BE03-B7A2C991130A}"/>
          </ac:spMkLst>
        </pc:spChg>
        <pc:spChg chg="del">
          <ac:chgData name="Motaz Saad" userId="2057ee3b-c1bc-4e6d-9f32-2f06a9bf521c" providerId="ADAL" clId="{C02C9E55-AC7E-4BE5-A44F-F9C1476272A6}" dt="2023-09-29T05:08:07.399" v="591" actId="478"/>
          <ac:spMkLst>
            <pc:docMk/>
            <pc:sldMk cId="3897336937" sldId="1615"/>
            <ac:spMk id="3" creationId="{1D621D9B-8D55-7E72-8080-A87E21BB7972}"/>
          </ac:spMkLst>
        </pc:spChg>
        <pc:picChg chg="add mod">
          <ac:chgData name="Motaz Saad" userId="2057ee3b-c1bc-4e6d-9f32-2f06a9bf521c" providerId="ADAL" clId="{C02C9E55-AC7E-4BE5-A44F-F9C1476272A6}" dt="2023-09-29T05:08:16.461" v="595" actId="14100"/>
          <ac:picMkLst>
            <pc:docMk/>
            <pc:sldMk cId="3897336937" sldId="1615"/>
            <ac:picMk id="5" creationId="{A6F258FC-F5E4-0AF3-1F93-8A3CAFCE2AC3}"/>
          </ac:picMkLst>
        </pc:picChg>
      </pc:sldChg>
      <pc:sldChg chg="addSp delSp modSp new mod">
        <pc:chgData name="Motaz Saad" userId="2057ee3b-c1bc-4e6d-9f32-2f06a9bf521c" providerId="ADAL" clId="{C02C9E55-AC7E-4BE5-A44F-F9C1476272A6}" dt="2023-09-29T05:11:04.373" v="605" actId="14100"/>
        <pc:sldMkLst>
          <pc:docMk/>
          <pc:sldMk cId="559927036" sldId="1616"/>
        </pc:sldMkLst>
        <pc:spChg chg="del">
          <ac:chgData name="Motaz Saad" userId="2057ee3b-c1bc-4e6d-9f32-2f06a9bf521c" providerId="ADAL" clId="{C02C9E55-AC7E-4BE5-A44F-F9C1476272A6}" dt="2023-09-29T05:08:32.134" v="598" actId="478"/>
          <ac:spMkLst>
            <pc:docMk/>
            <pc:sldMk cId="559927036" sldId="1616"/>
            <ac:spMk id="2" creationId="{E94DA0AD-9E09-721F-0360-6E3CCBD5C07C}"/>
          </ac:spMkLst>
        </pc:spChg>
        <pc:spChg chg="del">
          <ac:chgData name="Motaz Saad" userId="2057ee3b-c1bc-4e6d-9f32-2f06a9bf521c" providerId="ADAL" clId="{C02C9E55-AC7E-4BE5-A44F-F9C1476272A6}" dt="2023-09-29T05:08:33.703" v="599" actId="478"/>
          <ac:spMkLst>
            <pc:docMk/>
            <pc:sldMk cId="559927036" sldId="1616"/>
            <ac:spMk id="3" creationId="{2CAC745F-35DA-6A89-F3FB-B2FA9F25A178}"/>
          </ac:spMkLst>
        </pc:spChg>
        <pc:picChg chg="add mod">
          <ac:chgData name="Motaz Saad" userId="2057ee3b-c1bc-4e6d-9f32-2f06a9bf521c" providerId="ADAL" clId="{C02C9E55-AC7E-4BE5-A44F-F9C1476272A6}" dt="2023-09-29T05:11:04.373" v="605" actId="14100"/>
          <ac:picMkLst>
            <pc:docMk/>
            <pc:sldMk cId="559927036" sldId="1616"/>
            <ac:picMk id="2050" creationId="{12AC4B0D-EBE0-19FD-3766-8F8E8D4CBAC1}"/>
          </ac:picMkLst>
        </pc:picChg>
      </pc:sldChg>
      <pc:sldChg chg="addSp modSp add">
        <pc:chgData name="Motaz Saad" userId="2057ee3b-c1bc-4e6d-9f32-2f06a9bf521c" providerId="ADAL" clId="{C02C9E55-AC7E-4BE5-A44F-F9C1476272A6}" dt="2023-09-29T05:11:39.078" v="608" actId="14100"/>
        <pc:sldMkLst>
          <pc:docMk/>
          <pc:sldMk cId="2621741942" sldId="1617"/>
        </pc:sldMkLst>
        <pc:picChg chg="add mod">
          <ac:chgData name="Motaz Saad" userId="2057ee3b-c1bc-4e6d-9f32-2f06a9bf521c" providerId="ADAL" clId="{C02C9E55-AC7E-4BE5-A44F-F9C1476272A6}" dt="2023-09-29T05:11:39.078" v="608" actId="14100"/>
          <ac:picMkLst>
            <pc:docMk/>
            <pc:sldMk cId="2621741942" sldId="1617"/>
            <ac:picMk id="4098" creationId="{01AEC1E0-D621-9B88-1A9E-F2ED1E8290AD}"/>
          </ac:picMkLst>
        </pc:picChg>
      </pc:sldChg>
      <pc:sldChg chg="addSp add">
        <pc:chgData name="Motaz Saad" userId="2057ee3b-c1bc-4e6d-9f32-2f06a9bf521c" providerId="ADAL" clId="{C02C9E55-AC7E-4BE5-A44F-F9C1476272A6}" dt="2023-09-29T05:14:10.044" v="609"/>
        <pc:sldMkLst>
          <pc:docMk/>
          <pc:sldMk cId="3691690646" sldId="1618"/>
        </pc:sldMkLst>
        <pc:picChg chg="add">
          <ac:chgData name="Motaz Saad" userId="2057ee3b-c1bc-4e6d-9f32-2f06a9bf521c" providerId="ADAL" clId="{C02C9E55-AC7E-4BE5-A44F-F9C1476272A6}" dt="2023-09-29T05:14:10.044" v="609"/>
          <ac:picMkLst>
            <pc:docMk/>
            <pc:sldMk cId="3691690646" sldId="1618"/>
            <ac:picMk id="5122" creationId="{EA3B6C1F-6A83-2909-F538-3D5AB5A0EBB3}"/>
          </ac:picMkLst>
        </pc:picChg>
      </pc:sldChg>
      <pc:sldChg chg="addSp modSp add">
        <pc:chgData name="Motaz Saad" userId="2057ee3b-c1bc-4e6d-9f32-2f06a9bf521c" providerId="ADAL" clId="{C02C9E55-AC7E-4BE5-A44F-F9C1476272A6}" dt="2023-09-29T05:15:10.317" v="612" actId="14100"/>
        <pc:sldMkLst>
          <pc:docMk/>
          <pc:sldMk cId="3733013525" sldId="1619"/>
        </pc:sldMkLst>
        <pc:picChg chg="add mod">
          <ac:chgData name="Motaz Saad" userId="2057ee3b-c1bc-4e6d-9f32-2f06a9bf521c" providerId="ADAL" clId="{C02C9E55-AC7E-4BE5-A44F-F9C1476272A6}" dt="2023-09-29T05:15:10.317" v="612" actId="14100"/>
          <ac:picMkLst>
            <pc:docMk/>
            <pc:sldMk cId="3733013525" sldId="1619"/>
            <ac:picMk id="6146" creationId="{D7625683-2301-EF83-69A7-7D6DEAFACC54}"/>
          </ac:picMkLst>
        </pc:picChg>
      </pc:sldChg>
    </pc:docChg>
  </pc:docChgLst>
  <pc:docChgLst>
    <pc:chgData name="Motaz Saad" userId="2057ee3b-c1bc-4e6d-9f32-2f06a9bf521c" providerId="ADAL" clId="{79939026-B76E-47F6-B1C2-877E4C3AB76B}"/>
    <pc:docChg chg="custSel addSld modSld sldOrd">
      <pc:chgData name="Motaz Saad" userId="2057ee3b-c1bc-4e6d-9f32-2f06a9bf521c" providerId="ADAL" clId="{79939026-B76E-47F6-B1C2-877E4C3AB76B}" dt="2023-09-17T12:02:06.011" v="51" actId="14734"/>
      <pc:docMkLst>
        <pc:docMk/>
      </pc:docMkLst>
      <pc:sldChg chg="ord">
        <pc:chgData name="Motaz Saad" userId="2057ee3b-c1bc-4e6d-9f32-2f06a9bf521c" providerId="ADAL" clId="{79939026-B76E-47F6-B1C2-877E4C3AB76B}" dt="2023-09-17T11:34:15.994" v="37"/>
        <pc:sldMkLst>
          <pc:docMk/>
          <pc:sldMk cId="961435949" sldId="286"/>
        </pc:sldMkLst>
      </pc:sldChg>
      <pc:sldChg chg="modSp mod">
        <pc:chgData name="Motaz Saad" userId="2057ee3b-c1bc-4e6d-9f32-2f06a9bf521c" providerId="ADAL" clId="{79939026-B76E-47F6-B1C2-877E4C3AB76B}" dt="2023-09-17T09:30:36.513" v="11" actId="403"/>
        <pc:sldMkLst>
          <pc:docMk/>
          <pc:sldMk cId="2104320790" sldId="287"/>
        </pc:sldMkLst>
        <pc:graphicFrameChg chg="mod modGraphic">
          <ac:chgData name="Motaz Saad" userId="2057ee3b-c1bc-4e6d-9f32-2f06a9bf521c" providerId="ADAL" clId="{79939026-B76E-47F6-B1C2-877E4C3AB76B}" dt="2023-09-17T09:30:36.513" v="11" actId="403"/>
          <ac:graphicFrameMkLst>
            <pc:docMk/>
            <pc:sldMk cId="2104320790" sldId="287"/>
            <ac:graphicFrameMk id="6" creationId="{A7A8F50A-F33B-2414-FB3E-E154808BA61D}"/>
          </ac:graphicFrameMkLst>
        </pc:graphicFrameChg>
      </pc:sldChg>
      <pc:sldChg chg="modSp mod">
        <pc:chgData name="Motaz Saad" userId="2057ee3b-c1bc-4e6d-9f32-2f06a9bf521c" providerId="ADAL" clId="{79939026-B76E-47F6-B1C2-877E4C3AB76B}" dt="2023-09-17T12:02:06.011" v="51" actId="14734"/>
        <pc:sldMkLst>
          <pc:docMk/>
          <pc:sldMk cId="448638028" sldId="288"/>
        </pc:sldMkLst>
        <pc:graphicFrameChg chg="mod modGraphic">
          <ac:chgData name="Motaz Saad" userId="2057ee3b-c1bc-4e6d-9f32-2f06a9bf521c" providerId="ADAL" clId="{79939026-B76E-47F6-B1C2-877E4C3AB76B}" dt="2023-09-17T12:02:06.011" v="51" actId="14734"/>
          <ac:graphicFrameMkLst>
            <pc:docMk/>
            <pc:sldMk cId="448638028" sldId="288"/>
            <ac:graphicFrameMk id="7" creationId="{DD58D65E-0A23-CFF4-0748-23DCAD6AA4BA}"/>
          </ac:graphicFrameMkLst>
        </pc:graphicFrameChg>
      </pc:sldChg>
      <pc:sldChg chg="modSp mod">
        <pc:chgData name="Motaz Saad" userId="2057ee3b-c1bc-4e6d-9f32-2f06a9bf521c" providerId="ADAL" clId="{79939026-B76E-47F6-B1C2-877E4C3AB76B}" dt="2023-09-17T11:42:16.571" v="38" actId="14100"/>
        <pc:sldMkLst>
          <pc:docMk/>
          <pc:sldMk cId="1150696565" sldId="389"/>
        </pc:sldMkLst>
        <pc:picChg chg="mod">
          <ac:chgData name="Motaz Saad" userId="2057ee3b-c1bc-4e6d-9f32-2f06a9bf521c" providerId="ADAL" clId="{79939026-B76E-47F6-B1C2-877E4C3AB76B}" dt="2023-09-17T11:42:16.571" v="38" actId="14100"/>
          <ac:picMkLst>
            <pc:docMk/>
            <pc:sldMk cId="1150696565" sldId="389"/>
            <ac:picMk id="46083" creationId="{00000000-0000-0000-0000-000000000000}"/>
          </ac:picMkLst>
        </pc:picChg>
      </pc:sldChg>
      <pc:sldChg chg="modSp mod">
        <pc:chgData name="Motaz Saad" userId="2057ee3b-c1bc-4e6d-9f32-2f06a9bf521c" providerId="ADAL" clId="{79939026-B76E-47F6-B1C2-877E4C3AB76B}" dt="2023-09-17T11:45:24.528" v="47" actId="20577"/>
        <pc:sldMkLst>
          <pc:docMk/>
          <pc:sldMk cId="62900981" sldId="1612"/>
        </pc:sldMkLst>
        <pc:spChg chg="mod">
          <ac:chgData name="Motaz Saad" userId="2057ee3b-c1bc-4e6d-9f32-2f06a9bf521c" providerId="ADAL" clId="{79939026-B76E-47F6-B1C2-877E4C3AB76B}" dt="2023-09-17T11:45:24.528" v="47" actId="20577"/>
          <ac:spMkLst>
            <pc:docMk/>
            <pc:sldMk cId="62900981" sldId="1612"/>
            <ac:spMk id="8" creationId="{187C49B4-E4C1-1474-7CFD-DD751E250A21}"/>
          </ac:spMkLst>
        </pc:spChg>
      </pc:sldChg>
      <pc:sldChg chg="addSp delSp modSp new mod">
        <pc:chgData name="Motaz Saad" userId="2057ee3b-c1bc-4e6d-9f32-2f06a9bf521c" providerId="ADAL" clId="{79939026-B76E-47F6-B1C2-877E4C3AB76B}" dt="2023-09-17T11:28:42.108" v="35" actId="9405"/>
        <pc:sldMkLst>
          <pc:docMk/>
          <pc:sldMk cId="681976949" sldId="1613"/>
        </pc:sldMkLst>
        <pc:spChg chg="del">
          <ac:chgData name="Motaz Saad" userId="2057ee3b-c1bc-4e6d-9f32-2f06a9bf521c" providerId="ADAL" clId="{79939026-B76E-47F6-B1C2-877E4C3AB76B}" dt="2023-09-17T11:27:18.102" v="13" actId="478"/>
          <ac:spMkLst>
            <pc:docMk/>
            <pc:sldMk cId="681976949" sldId="1613"/>
            <ac:spMk id="2" creationId="{544A9A63-9B96-E1CB-FE78-B2BBD421E92D}"/>
          </ac:spMkLst>
        </pc:spChg>
        <pc:spChg chg="del">
          <ac:chgData name="Motaz Saad" userId="2057ee3b-c1bc-4e6d-9f32-2f06a9bf521c" providerId="ADAL" clId="{79939026-B76E-47F6-B1C2-877E4C3AB76B}" dt="2023-09-17T11:27:20.360" v="14" actId="478"/>
          <ac:spMkLst>
            <pc:docMk/>
            <pc:sldMk cId="681976949" sldId="1613"/>
            <ac:spMk id="3" creationId="{B118A69C-E998-EB14-774E-FDD266B0C309}"/>
          </ac:spMkLst>
        </pc:spChg>
        <pc:grpChg chg="del mod">
          <ac:chgData name="Motaz Saad" userId="2057ee3b-c1bc-4e6d-9f32-2f06a9bf521c" providerId="ADAL" clId="{79939026-B76E-47F6-B1C2-877E4C3AB76B}" dt="2023-09-17T11:27:35.213" v="24"/>
          <ac:grpSpMkLst>
            <pc:docMk/>
            <pc:sldMk cId="681976949" sldId="1613"/>
            <ac:grpSpMk id="12" creationId="{4044A5C1-C9EC-CCE3-DF73-3399C10A3700}"/>
          </ac:grpSpMkLst>
        </pc:grpChg>
        <pc:grpChg chg="mod">
          <ac:chgData name="Motaz Saad" userId="2057ee3b-c1bc-4e6d-9f32-2f06a9bf521c" providerId="ADAL" clId="{79939026-B76E-47F6-B1C2-877E4C3AB76B}" dt="2023-09-17T11:27:35.213" v="24"/>
          <ac:grpSpMkLst>
            <pc:docMk/>
            <pc:sldMk cId="681976949" sldId="1613"/>
            <ac:grpSpMk id="14" creationId="{AB8086CD-C591-84E7-A0D9-7C9DD0AD6593}"/>
          </ac:grpSpMkLst>
        </pc:grpChg>
        <pc:grpChg chg="mod">
          <ac:chgData name="Motaz Saad" userId="2057ee3b-c1bc-4e6d-9f32-2f06a9bf521c" providerId="ADAL" clId="{79939026-B76E-47F6-B1C2-877E4C3AB76B}" dt="2023-09-17T11:27:43.166" v="30"/>
          <ac:grpSpMkLst>
            <pc:docMk/>
            <pc:sldMk cId="681976949" sldId="1613"/>
            <ac:grpSpMk id="20" creationId="{1CE449D9-1795-B68B-1379-60219360B69A}"/>
          </ac:grpSpMkLst>
        </pc:grpChg>
        <pc:grpChg chg="mod">
          <ac:chgData name="Motaz Saad" userId="2057ee3b-c1bc-4e6d-9f32-2f06a9bf521c" providerId="ADAL" clId="{79939026-B76E-47F6-B1C2-877E4C3AB76B}" dt="2023-09-17T11:27:48.149" v="33"/>
          <ac:grpSpMkLst>
            <pc:docMk/>
            <pc:sldMk cId="681976949" sldId="1613"/>
            <ac:grpSpMk id="23" creationId="{98CC6299-8B9F-D292-E05E-005224CAF686}"/>
          </ac:grpSpMkLst>
        </pc:grpChg>
        <pc:inkChg chg="add mod">
          <ac:chgData name="Motaz Saad" userId="2057ee3b-c1bc-4e6d-9f32-2f06a9bf521c" providerId="ADAL" clId="{79939026-B76E-47F6-B1C2-877E4C3AB76B}" dt="2023-09-17T11:27:35.213" v="24"/>
          <ac:inkMkLst>
            <pc:docMk/>
            <pc:sldMk cId="681976949" sldId="1613"/>
            <ac:inkMk id="5" creationId="{553A310A-73AE-0259-2151-D666B557643D}"/>
          </ac:inkMkLst>
        </pc:inkChg>
        <pc:inkChg chg="add mod">
          <ac:chgData name="Motaz Saad" userId="2057ee3b-c1bc-4e6d-9f32-2f06a9bf521c" providerId="ADAL" clId="{79939026-B76E-47F6-B1C2-877E4C3AB76B}" dt="2023-09-17T11:27:35.213" v="24"/>
          <ac:inkMkLst>
            <pc:docMk/>
            <pc:sldMk cId="681976949" sldId="1613"/>
            <ac:inkMk id="6" creationId="{DF7CC868-00B7-9EDB-9893-1063C7D4ED22}"/>
          </ac:inkMkLst>
        </pc:inkChg>
        <pc:inkChg chg="add mod">
          <ac:chgData name="Motaz Saad" userId="2057ee3b-c1bc-4e6d-9f32-2f06a9bf521c" providerId="ADAL" clId="{79939026-B76E-47F6-B1C2-877E4C3AB76B}" dt="2023-09-17T11:27:35.213" v="24"/>
          <ac:inkMkLst>
            <pc:docMk/>
            <pc:sldMk cId="681976949" sldId="1613"/>
            <ac:inkMk id="7" creationId="{910E2D93-10D3-9416-7FA6-391AED78F223}"/>
          </ac:inkMkLst>
        </pc:inkChg>
        <pc:inkChg chg="add mod">
          <ac:chgData name="Motaz Saad" userId="2057ee3b-c1bc-4e6d-9f32-2f06a9bf521c" providerId="ADAL" clId="{79939026-B76E-47F6-B1C2-877E4C3AB76B}" dt="2023-09-17T11:27:35.213" v="24"/>
          <ac:inkMkLst>
            <pc:docMk/>
            <pc:sldMk cId="681976949" sldId="1613"/>
            <ac:inkMk id="8" creationId="{7172B473-5A18-F128-262E-0F793E5BF928}"/>
          </ac:inkMkLst>
        </pc:inkChg>
        <pc:inkChg chg="add mod">
          <ac:chgData name="Motaz Saad" userId="2057ee3b-c1bc-4e6d-9f32-2f06a9bf521c" providerId="ADAL" clId="{79939026-B76E-47F6-B1C2-877E4C3AB76B}" dt="2023-09-17T11:27:35.213" v="24"/>
          <ac:inkMkLst>
            <pc:docMk/>
            <pc:sldMk cId="681976949" sldId="1613"/>
            <ac:inkMk id="9" creationId="{C44EFA41-8BEC-210F-D9B0-282FEE3FA1E1}"/>
          </ac:inkMkLst>
        </pc:inkChg>
        <pc:inkChg chg="add mod">
          <ac:chgData name="Motaz Saad" userId="2057ee3b-c1bc-4e6d-9f32-2f06a9bf521c" providerId="ADAL" clId="{79939026-B76E-47F6-B1C2-877E4C3AB76B}" dt="2023-09-17T11:27:35.213" v="24"/>
          <ac:inkMkLst>
            <pc:docMk/>
            <pc:sldMk cId="681976949" sldId="1613"/>
            <ac:inkMk id="10" creationId="{6F400C64-39C5-FC21-CF97-080377186904}"/>
          </ac:inkMkLst>
        </pc:inkChg>
        <pc:inkChg chg="add mod">
          <ac:chgData name="Motaz Saad" userId="2057ee3b-c1bc-4e6d-9f32-2f06a9bf521c" providerId="ADAL" clId="{79939026-B76E-47F6-B1C2-877E4C3AB76B}" dt="2023-09-17T11:27:35.213" v="24"/>
          <ac:inkMkLst>
            <pc:docMk/>
            <pc:sldMk cId="681976949" sldId="1613"/>
            <ac:inkMk id="11" creationId="{11A91FB3-E842-D343-B08B-C591D1F33ADB}"/>
          </ac:inkMkLst>
        </pc:inkChg>
        <pc:inkChg chg="add mod">
          <ac:chgData name="Motaz Saad" userId="2057ee3b-c1bc-4e6d-9f32-2f06a9bf521c" providerId="ADAL" clId="{79939026-B76E-47F6-B1C2-877E4C3AB76B}" dt="2023-09-17T11:27:35.213" v="24"/>
          <ac:inkMkLst>
            <pc:docMk/>
            <pc:sldMk cId="681976949" sldId="1613"/>
            <ac:inkMk id="13" creationId="{434EE2B3-D21F-6AB5-5EE5-F95A27DEDE04}"/>
          </ac:inkMkLst>
        </pc:inkChg>
        <pc:inkChg chg="add mod">
          <ac:chgData name="Motaz Saad" userId="2057ee3b-c1bc-4e6d-9f32-2f06a9bf521c" providerId="ADAL" clId="{79939026-B76E-47F6-B1C2-877E4C3AB76B}" dt="2023-09-17T11:27:43.166" v="30"/>
          <ac:inkMkLst>
            <pc:docMk/>
            <pc:sldMk cId="681976949" sldId="1613"/>
            <ac:inkMk id="15" creationId="{302A24CD-BC1C-DF9B-E140-C807B9112C91}"/>
          </ac:inkMkLst>
        </pc:inkChg>
        <pc:inkChg chg="add mod">
          <ac:chgData name="Motaz Saad" userId="2057ee3b-c1bc-4e6d-9f32-2f06a9bf521c" providerId="ADAL" clId="{79939026-B76E-47F6-B1C2-877E4C3AB76B}" dt="2023-09-17T11:27:43.166" v="30"/>
          <ac:inkMkLst>
            <pc:docMk/>
            <pc:sldMk cId="681976949" sldId="1613"/>
            <ac:inkMk id="16" creationId="{96CBC524-8D50-1705-28DD-481A5AC40084}"/>
          </ac:inkMkLst>
        </pc:inkChg>
        <pc:inkChg chg="add mod">
          <ac:chgData name="Motaz Saad" userId="2057ee3b-c1bc-4e6d-9f32-2f06a9bf521c" providerId="ADAL" clId="{79939026-B76E-47F6-B1C2-877E4C3AB76B}" dt="2023-09-17T11:27:43.166" v="30"/>
          <ac:inkMkLst>
            <pc:docMk/>
            <pc:sldMk cId="681976949" sldId="1613"/>
            <ac:inkMk id="17" creationId="{40E59B68-EA03-D422-D057-0B19F2E2C4F0}"/>
          </ac:inkMkLst>
        </pc:inkChg>
        <pc:inkChg chg="add mod">
          <ac:chgData name="Motaz Saad" userId="2057ee3b-c1bc-4e6d-9f32-2f06a9bf521c" providerId="ADAL" clId="{79939026-B76E-47F6-B1C2-877E4C3AB76B}" dt="2023-09-17T11:27:43.166" v="30"/>
          <ac:inkMkLst>
            <pc:docMk/>
            <pc:sldMk cId="681976949" sldId="1613"/>
            <ac:inkMk id="18" creationId="{C2605BCA-15FE-2520-AF9C-D94D9FDD0676}"/>
          </ac:inkMkLst>
        </pc:inkChg>
        <pc:inkChg chg="add mod">
          <ac:chgData name="Motaz Saad" userId="2057ee3b-c1bc-4e6d-9f32-2f06a9bf521c" providerId="ADAL" clId="{79939026-B76E-47F6-B1C2-877E4C3AB76B}" dt="2023-09-17T11:27:43.166" v="30"/>
          <ac:inkMkLst>
            <pc:docMk/>
            <pc:sldMk cId="681976949" sldId="1613"/>
            <ac:inkMk id="19" creationId="{B92DF499-3F6E-EE32-B7E7-16B42CD2465F}"/>
          </ac:inkMkLst>
        </pc:inkChg>
        <pc:inkChg chg="add mod">
          <ac:chgData name="Motaz Saad" userId="2057ee3b-c1bc-4e6d-9f32-2f06a9bf521c" providerId="ADAL" clId="{79939026-B76E-47F6-B1C2-877E4C3AB76B}" dt="2023-09-17T11:27:48.149" v="33"/>
          <ac:inkMkLst>
            <pc:docMk/>
            <pc:sldMk cId="681976949" sldId="1613"/>
            <ac:inkMk id="21" creationId="{0DABBC53-CB9F-1D85-E7C3-D47C944EA3D0}"/>
          </ac:inkMkLst>
        </pc:inkChg>
        <pc:inkChg chg="add mod">
          <ac:chgData name="Motaz Saad" userId="2057ee3b-c1bc-4e6d-9f32-2f06a9bf521c" providerId="ADAL" clId="{79939026-B76E-47F6-B1C2-877E4C3AB76B}" dt="2023-09-17T11:27:48.149" v="33"/>
          <ac:inkMkLst>
            <pc:docMk/>
            <pc:sldMk cId="681976949" sldId="1613"/>
            <ac:inkMk id="22" creationId="{967E3A41-F0F2-CC94-AC51-30C54E6F594E}"/>
          </ac:inkMkLst>
        </pc:inkChg>
        <pc:inkChg chg="add">
          <ac:chgData name="Motaz Saad" userId="2057ee3b-c1bc-4e6d-9f32-2f06a9bf521c" providerId="ADAL" clId="{79939026-B76E-47F6-B1C2-877E4C3AB76B}" dt="2023-09-17T11:28:40.387" v="34" actId="9405"/>
          <ac:inkMkLst>
            <pc:docMk/>
            <pc:sldMk cId="681976949" sldId="1613"/>
            <ac:inkMk id="24" creationId="{C1C275CD-4A03-6294-4145-73A5A77D2884}"/>
          </ac:inkMkLst>
        </pc:inkChg>
        <pc:inkChg chg="add">
          <ac:chgData name="Motaz Saad" userId="2057ee3b-c1bc-4e6d-9f32-2f06a9bf521c" providerId="ADAL" clId="{79939026-B76E-47F6-B1C2-877E4C3AB76B}" dt="2023-09-17T11:28:42.108" v="35" actId="9405"/>
          <ac:inkMkLst>
            <pc:docMk/>
            <pc:sldMk cId="681976949" sldId="1613"/>
            <ac:inkMk id="25" creationId="{03B93884-DBFF-6FEB-DEEC-1101B57E27CC}"/>
          </ac:inkMkLst>
        </pc:ink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png"/></Relationships>
</file>

<file path=ppt/diagrams/_rels/data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18.jpeg"/><Relationship Id="rId5" Type="http://schemas.openxmlformats.org/officeDocument/2006/relationships/image" Target="../media/image23.jpeg"/><Relationship Id="rId4" Type="http://schemas.openxmlformats.org/officeDocument/2006/relationships/image" Target="../media/image22.pn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 Id="rId5" Type="http://schemas.openxmlformats.org/officeDocument/2006/relationships/image" Target="../media/image18.jpeg"/><Relationship Id="rId4" Type="http://schemas.openxmlformats.org/officeDocument/2006/relationships/image" Target="../media/image27.jpeg"/></Relationships>
</file>

<file path=ppt/diagrams/_rels/data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diagrams/_rels/data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image" Target="../media/image14.jpeg"/><Relationship Id="rId5" Type="http://schemas.openxmlformats.org/officeDocument/2006/relationships/image" Target="../media/image18.jpeg"/><Relationship Id="rId4" Type="http://schemas.openxmlformats.org/officeDocument/2006/relationships/image" Target="../media/image17.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 Id="rId6" Type="http://schemas.openxmlformats.org/officeDocument/2006/relationships/image" Target="../media/image18.jpeg"/><Relationship Id="rId5" Type="http://schemas.openxmlformats.org/officeDocument/2006/relationships/image" Target="../media/image23.jpeg"/><Relationship Id="rId4"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png"/><Relationship Id="rId5" Type="http://schemas.openxmlformats.org/officeDocument/2006/relationships/image" Target="../media/image18.jpeg"/><Relationship Id="rId4" Type="http://schemas.openxmlformats.org/officeDocument/2006/relationships/image" Target="../media/image27.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diagrams/_rels/drawing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1CF5345-C684-4981-BD42-138B67E5F38D}" type="doc">
      <dgm:prSet loTypeId="urn:microsoft.com/office/officeart/2005/8/layout/pyramid1" loCatId="pyramid" qsTypeId="urn:microsoft.com/office/officeart/2005/8/quickstyle/simple1" qsCatId="simple" csTypeId="urn:microsoft.com/office/officeart/2005/8/colors/accent1_2" csCatId="accent1" phldr="1"/>
      <dgm:spPr/>
    </dgm:pt>
    <dgm:pt modelId="{B28EED89-29EE-4118-B9E8-2A88487C3F88}">
      <dgm:prSet phldrT="[Text]"/>
      <dgm:spPr>
        <a:solidFill>
          <a:srgbClr val="92D050"/>
        </a:solidFill>
      </dgm:spPr>
      <dgm:t>
        <a:bodyPr/>
        <a:lstStyle/>
        <a:p>
          <a:r>
            <a:rPr lang="de-DE" dirty="0">
              <a:solidFill>
                <a:srgbClr val="002060"/>
              </a:solidFill>
            </a:rPr>
            <a:t>Structured</a:t>
          </a:r>
        </a:p>
      </dgm:t>
    </dgm:pt>
    <dgm:pt modelId="{BEBDF701-0876-4318-B2FD-FC17DF4256D5}" type="parTrans" cxnId="{3736017C-49D5-4CBF-A2C0-40B4B6DDAECB}">
      <dgm:prSet/>
      <dgm:spPr/>
      <dgm:t>
        <a:bodyPr/>
        <a:lstStyle/>
        <a:p>
          <a:endParaRPr lang="de-DE">
            <a:solidFill>
              <a:srgbClr val="002060"/>
            </a:solidFill>
          </a:endParaRPr>
        </a:p>
      </dgm:t>
    </dgm:pt>
    <dgm:pt modelId="{01FCF16A-8DE7-40C4-882E-18F829D170FC}" type="sibTrans" cxnId="{3736017C-49D5-4CBF-A2C0-40B4B6DDAECB}">
      <dgm:prSet/>
      <dgm:spPr/>
      <dgm:t>
        <a:bodyPr/>
        <a:lstStyle/>
        <a:p>
          <a:endParaRPr lang="de-DE">
            <a:solidFill>
              <a:srgbClr val="002060"/>
            </a:solidFill>
          </a:endParaRPr>
        </a:p>
      </dgm:t>
    </dgm:pt>
    <dgm:pt modelId="{1DBE3EF6-EAF3-4C0A-A7D1-EBC1711918F6}">
      <dgm:prSet phldrT="[Text]"/>
      <dgm:spPr>
        <a:solidFill>
          <a:srgbClr val="FFFF00"/>
        </a:solidFill>
      </dgm:spPr>
      <dgm:t>
        <a:bodyPr/>
        <a:lstStyle/>
        <a:p>
          <a:r>
            <a:rPr lang="de-DE" dirty="0">
              <a:solidFill>
                <a:srgbClr val="002060"/>
              </a:solidFill>
            </a:rPr>
            <a:t>Semi-Structured</a:t>
          </a:r>
        </a:p>
      </dgm:t>
    </dgm:pt>
    <dgm:pt modelId="{5E4D58E4-C69B-49AD-A12A-37E90703B33C}" type="parTrans" cxnId="{9D2747EA-71DD-43F7-833B-0AFC53FB1131}">
      <dgm:prSet/>
      <dgm:spPr/>
      <dgm:t>
        <a:bodyPr/>
        <a:lstStyle/>
        <a:p>
          <a:endParaRPr lang="de-DE">
            <a:solidFill>
              <a:srgbClr val="002060"/>
            </a:solidFill>
          </a:endParaRPr>
        </a:p>
      </dgm:t>
    </dgm:pt>
    <dgm:pt modelId="{6CBDD22A-4673-4FCE-A1DA-CBC55552266B}" type="sibTrans" cxnId="{9D2747EA-71DD-43F7-833B-0AFC53FB1131}">
      <dgm:prSet/>
      <dgm:spPr/>
      <dgm:t>
        <a:bodyPr/>
        <a:lstStyle/>
        <a:p>
          <a:endParaRPr lang="de-DE">
            <a:solidFill>
              <a:srgbClr val="002060"/>
            </a:solidFill>
          </a:endParaRPr>
        </a:p>
      </dgm:t>
    </dgm:pt>
    <dgm:pt modelId="{E87A9C2D-1A8C-4A3D-8245-3D91CD1C0715}">
      <dgm:prSet phldrT="[Text]"/>
      <dgm:spPr>
        <a:solidFill>
          <a:srgbClr val="FFC000"/>
        </a:solidFill>
      </dgm:spPr>
      <dgm:t>
        <a:bodyPr/>
        <a:lstStyle/>
        <a:p>
          <a:r>
            <a:rPr lang="de-DE" dirty="0">
              <a:solidFill>
                <a:srgbClr val="002060"/>
              </a:solidFill>
            </a:rPr>
            <a:t>Quasi-Structured</a:t>
          </a:r>
        </a:p>
      </dgm:t>
    </dgm:pt>
    <dgm:pt modelId="{2C0A5442-A317-4E4E-A10C-DD152819EF47}" type="parTrans" cxnId="{BB6C4329-5386-412F-9EED-75E253F1C9EB}">
      <dgm:prSet/>
      <dgm:spPr/>
      <dgm:t>
        <a:bodyPr/>
        <a:lstStyle/>
        <a:p>
          <a:endParaRPr lang="de-DE">
            <a:solidFill>
              <a:srgbClr val="002060"/>
            </a:solidFill>
          </a:endParaRPr>
        </a:p>
      </dgm:t>
    </dgm:pt>
    <dgm:pt modelId="{39589FF1-124A-422F-96AC-564CC8584945}" type="sibTrans" cxnId="{BB6C4329-5386-412F-9EED-75E253F1C9EB}">
      <dgm:prSet/>
      <dgm:spPr/>
      <dgm:t>
        <a:bodyPr/>
        <a:lstStyle/>
        <a:p>
          <a:endParaRPr lang="de-DE">
            <a:solidFill>
              <a:srgbClr val="002060"/>
            </a:solidFill>
          </a:endParaRPr>
        </a:p>
      </dgm:t>
    </dgm:pt>
    <dgm:pt modelId="{B3271BC9-EFCF-4480-B161-485D69495DC4}">
      <dgm:prSet phldrT="[Text]"/>
      <dgm:spPr>
        <a:solidFill>
          <a:srgbClr val="C00000"/>
        </a:solidFill>
      </dgm:spPr>
      <dgm:t>
        <a:bodyPr/>
        <a:lstStyle/>
        <a:p>
          <a:r>
            <a:rPr lang="de-DE" dirty="0" err="1">
              <a:solidFill>
                <a:schemeClr val="bg1"/>
              </a:solidFill>
            </a:rPr>
            <a:t>Unstructured</a:t>
          </a:r>
          <a:endParaRPr lang="de-DE" dirty="0">
            <a:solidFill>
              <a:schemeClr val="bg1"/>
            </a:solidFill>
          </a:endParaRPr>
        </a:p>
      </dgm:t>
    </dgm:pt>
    <dgm:pt modelId="{444E9FEE-1CE0-4441-8195-5328AEAB0366}" type="parTrans" cxnId="{DACE2B6F-A9B9-4F8E-868F-903C7AF7FDE4}">
      <dgm:prSet/>
      <dgm:spPr/>
      <dgm:t>
        <a:bodyPr/>
        <a:lstStyle/>
        <a:p>
          <a:endParaRPr lang="de-DE">
            <a:solidFill>
              <a:srgbClr val="002060"/>
            </a:solidFill>
          </a:endParaRPr>
        </a:p>
      </dgm:t>
    </dgm:pt>
    <dgm:pt modelId="{F8EB1C58-E666-4E94-B2E4-38798FC35E03}" type="sibTrans" cxnId="{DACE2B6F-A9B9-4F8E-868F-903C7AF7FDE4}">
      <dgm:prSet/>
      <dgm:spPr/>
      <dgm:t>
        <a:bodyPr/>
        <a:lstStyle/>
        <a:p>
          <a:endParaRPr lang="de-DE">
            <a:solidFill>
              <a:srgbClr val="002060"/>
            </a:solidFill>
          </a:endParaRPr>
        </a:p>
      </dgm:t>
    </dgm:pt>
    <dgm:pt modelId="{534D6FEB-51D8-433C-811E-3A96B2071512}" type="pres">
      <dgm:prSet presAssocID="{11CF5345-C684-4981-BD42-138B67E5F38D}" presName="Name0" presStyleCnt="0">
        <dgm:presLayoutVars>
          <dgm:dir/>
          <dgm:animLvl val="lvl"/>
          <dgm:resizeHandles val="exact"/>
        </dgm:presLayoutVars>
      </dgm:prSet>
      <dgm:spPr/>
    </dgm:pt>
    <dgm:pt modelId="{EC89AEE8-46DF-4AB6-BC9B-85951612882C}" type="pres">
      <dgm:prSet presAssocID="{B28EED89-29EE-4118-B9E8-2A88487C3F88}" presName="Name8" presStyleCnt="0"/>
      <dgm:spPr/>
    </dgm:pt>
    <dgm:pt modelId="{6594F2BB-A3ED-4906-B43C-610829CFF3BA}" type="pres">
      <dgm:prSet presAssocID="{B28EED89-29EE-4118-B9E8-2A88487C3F88}" presName="level" presStyleLbl="node1" presStyleIdx="0" presStyleCnt="4">
        <dgm:presLayoutVars>
          <dgm:chMax val="1"/>
          <dgm:bulletEnabled val="1"/>
        </dgm:presLayoutVars>
      </dgm:prSet>
      <dgm:spPr/>
    </dgm:pt>
    <dgm:pt modelId="{A7BAAA4A-69CB-4BF6-AC5D-3966829BDDD7}" type="pres">
      <dgm:prSet presAssocID="{B28EED89-29EE-4118-B9E8-2A88487C3F88}" presName="levelTx" presStyleLbl="revTx" presStyleIdx="0" presStyleCnt="0">
        <dgm:presLayoutVars>
          <dgm:chMax val="1"/>
          <dgm:bulletEnabled val="1"/>
        </dgm:presLayoutVars>
      </dgm:prSet>
      <dgm:spPr/>
    </dgm:pt>
    <dgm:pt modelId="{36DF4D8B-4C4C-4977-AD1B-B4CC92D61DAB}" type="pres">
      <dgm:prSet presAssocID="{1DBE3EF6-EAF3-4C0A-A7D1-EBC1711918F6}" presName="Name8" presStyleCnt="0"/>
      <dgm:spPr/>
    </dgm:pt>
    <dgm:pt modelId="{5BAC60F0-A2CA-4DB3-A506-97093AE1CCB3}" type="pres">
      <dgm:prSet presAssocID="{1DBE3EF6-EAF3-4C0A-A7D1-EBC1711918F6}" presName="level" presStyleLbl="node1" presStyleIdx="1" presStyleCnt="4">
        <dgm:presLayoutVars>
          <dgm:chMax val="1"/>
          <dgm:bulletEnabled val="1"/>
        </dgm:presLayoutVars>
      </dgm:prSet>
      <dgm:spPr/>
    </dgm:pt>
    <dgm:pt modelId="{63EEA9CE-085D-45D9-8226-E6A6DF448537}" type="pres">
      <dgm:prSet presAssocID="{1DBE3EF6-EAF3-4C0A-A7D1-EBC1711918F6}" presName="levelTx" presStyleLbl="revTx" presStyleIdx="0" presStyleCnt="0">
        <dgm:presLayoutVars>
          <dgm:chMax val="1"/>
          <dgm:bulletEnabled val="1"/>
        </dgm:presLayoutVars>
      </dgm:prSet>
      <dgm:spPr/>
    </dgm:pt>
    <dgm:pt modelId="{F8CAF44D-3DF4-4EBF-94AD-A94ACCA33236}" type="pres">
      <dgm:prSet presAssocID="{E87A9C2D-1A8C-4A3D-8245-3D91CD1C0715}" presName="Name8" presStyleCnt="0"/>
      <dgm:spPr/>
    </dgm:pt>
    <dgm:pt modelId="{380FE0DC-1444-4BBF-A597-A79352931921}" type="pres">
      <dgm:prSet presAssocID="{E87A9C2D-1A8C-4A3D-8245-3D91CD1C0715}" presName="level" presStyleLbl="node1" presStyleIdx="2" presStyleCnt="4">
        <dgm:presLayoutVars>
          <dgm:chMax val="1"/>
          <dgm:bulletEnabled val="1"/>
        </dgm:presLayoutVars>
      </dgm:prSet>
      <dgm:spPr/>
    </dgm:pt>
    <dgm:pt modelId="{B453EE62-B147-4ECD-88DE-0D5127309152}" type="pres">
      <dgm:prSet presAssocID="{E87A9C2D-1A8C-4A3D-8245-3D91CD1C0715}" presName="levelTx" presStyleLbl="revTx" presStyleIdx="0" presStyleCnt="0">
        <dgm:presLayoutVars>
          <dgm:chMax val="1"/>
          <dgm:bulletEnabled val="1"/>
        </dgm:presLayoutVars>
      </dgm:prSet>
      <dgm:spPr/>
    </dgm:pt>
    <dgm:pt modelId="{70895148-19A1-45C1-BCB5-6B8E56DBA9E3}" type="pres">
      <dgm:prSet presAssocID="{B3271BC9-EFCF-4480-B161-485D69495DC4}" presName="Name8" presStyleCnt="0"/>
      <dgm:spPr/>
    </dgm:pt>
    <dgm:pt modelId="{F2BB3BEB-B963-4EEE-95C6-24CC4DD7F8F3}" type="pres">
      <dgm:prSet presAssocID="{B3271BC9-EFCF-4480-B161-485D69495DC4}" presName="level" presStyleLbl="node1" presStyleIdx="3" presStyleCnt="4">
        <dgm:presLayoutVars>
          <dgm:chMax val="1"/>
          <dgm:bulletEnabled val="1"/>
        </dgm:presLayoutVars>
      </dgm:prSet>
      <dgm:spPr/>
    </dgm:pt>
    <dgm:pt modelId="{F8CE8946-2417-48B7-BE8C-7E33C48B9BA4}" type="pres">
      <dgm:prSet presAssocID="{B3271BC9-EFCF-4480-B161-485D69495DC4}" presName="levelTx" presStyleLbl="revTx" presStyleIdx="0" presStyleCnt="0">
        <dgm:presLayoutVars>
          <dgm:chMax val="1"/>
          <dgm:bulletEnabled val="1"/>
        </dgm:presLayoutVars>
      </dgm:prSet>
      <dgm:spPr/>
    </dgm:pt>
  </dgm:ptLst>
  <dgm:cxnLst>
    <dgm:cxn modelId="{25EDE824-5BD6-4A51-9231-7221EEEDCEA7}" type="presOf" srcId="{B3271BC9-EFCF-4480-B161-485D69495DC4}" destId="{F8CE8946-2417-48B7-BE8C-7E33C48B9BA4}" srcOrd="1" destOrd="0" presId="urn:microsoft.com/office/officeart/2005/8/layout/pyramid1"/>
    <dgm:cxn modelId="{BB6C4329-5386-412F-9EED-75E253F1C9EB}" srcId="{11CF5345-C684-4981-BD42-138B67E5F38D}" destId="{E87A9C2D-1A8C-4A3D-8245-3D91CD1C0715}" srcOrd="2" destOrd="0" parTransId="{2C0A5442-A317-4E4E-A10C-DD152819EF47}" sibTransId="{39589FF1-124A-422F-96AC-564CC8584945}"/>
    <dgm:cxn modelId="{A4164B41-C544-4F3F-BB2C-9F07E699394C}" type="presOf" srcId="{1DBE3EF6-EAF3-4C0A-A7D1-EBC1711918F6}" destId="{63EEA9CE-085D-45D9-8226-E6A6DF448537}" srcOrd="1" destOrd="0" presId="urn:microsoft.com/office/officeart/2005/8/layout/pyramid1"/>
    <dgm:cxn modelId="{02335A4D-5197-41E8-8896-5DA29BDB75E1}" type="presOf" srcId="{11CF5345-C684-4981-BD42-138B67E5F38D}" destId="{534D6FEB-51D8-433C-811E-3A96B2071512}" srcOrd="0" destOrd="0" presId="urn:microsoft.com/office/officeart/2005/8/layout/pyramid1"/>
    <dgm:cxn modelId="{DACE2B6F-A9B9-4F8E-868F-903C7AF7FDE4}" srcId="{11CF5345-C684-4981-BD42-138B67E5F38D}" destId="{B3271BC9-EFCF-4480-B161-485D69495DC4}" srcOrd="3" destOrd="0" parTransId="{444E9FEE-1CE0-4441-8195-5328AEAB0366}" sibTransId="{F8EB1C58-E666-4E94-B2E4-38798FC35E03}"/>
    <dgm:cxn modelId="{D97F0475-CB8A-444B-B161-9F5335D732B4}" type="presOf" srcId="{1DBE3EF6-EAF3-4C0A-A7D1-EBC1711918F6}" destId="{5BAC60F0-A2CA-4DB3-A506-97093AE1CCB3}" srcOrd="0" destOrd="0" presId="urn:microsoft.com/office/officeart/2005/8/layout/pyramid1"/>
    <dgm:cxn modelId="{3736017C-49D5-4CBF-A2C0-40B4B6DDAECB}" srcId="{11CF5345-C684-4981-BD42-138B67E5F38D}" destId="{B28EED89-29EE-4118-B9E8-2A88487C3F88}" srcOrd="0" destOrd="0" parTransId="{BEBDF701-0876-4318-B2FD-FC17DF4256D5}" sibTransId="{01FCF16A-8DE7-40C4-882E-18F829D170FC}"/>
    <dgm:cxn modelId="{F54E4796-A21D-4109-A12F-60F777DF5923}" type="presOf" srcId="{E87A9C2D-1A8C-4A3D-8245-3D91CD1C0715}" destId="{380FE0DC-1444-4BBF-A597-A79352931921}" srcOrd="0" destOrd="0" presId="urn:microsoft.com/office/officeart/2005/8/layout/pyramid1"/>
    <dgm:cxn modelId="{1FD6A1A5-B498-454F-AC94-F6413E8DC3F7}" type="presOf" srcId="{E87A9C2D-1A8C-4A3D-8245-3D91CD1C0715}" destId="{B453EE62-B147-4ECD-88DE-0D5127309152}" srcOrd="1" destOrd="0" presId="urn:microsoft.com/office/officeart/2005/8/layout/pyramid1"/>
    <dgm:cxn modelId="{0A4EF3C8-C304-48B6-8495-7CCA0476E1CD}" type="presOf" srcId="{B28EED89-29EE-4118-B9E8-2A88487C3F88}" destId="{6594F2BB-A3ED-4906-B43C-610829CFF3BA}" srcOrd="0" destOrd="0" presId="urn:microsoft.com/office/officeart/2005/8/layout/pyramid1"/>
    <dgm:cxn modelId="{29BB07D1-7333-4912-ADCB-8F840E7B1B22}" type="presOf" srcId="{B3271BC9-EFCF-4480-B161-485D69495DC4}" destId="{F2BB3BEB-B963-4EEE-95C6-24CC4DD7F8F3}" srcOrd="0" destOrd="0" presId="urn:microsoft.com/office/officeart/2005/8/layout/pyramid1"/>
    <dgm:cxn modelId="{9D2747EA-71DD-43F7-833B-0AFC53FB1131}" srcId="{11CF5345-C684-4981-BD42-138B67E5F38D}" destId="{1DBE3EF6-EAF3-4C0A-A7D1-EBC1711918F6}" srcOrd="1" destOrd="0" parTransId="{5E4D58E4-C69B-49AD-A12A-37E90703B33C}" sibTransId="{6CBDD22A-4673-4FCE-A1DA-CBC55552266B}"/>
    <dgm:cxn modelId="{D4903CFA-8B60-4813-8871-BE9B9664A3C7}" type="presOf" srcId="{B28EED89-29EE-4118-B9E8-2A88487C3F88}" destId="{A7BAAA4A-69CB-4BF6-AC5D-3966829BDDD7}" srcOrd="1" destOrd="0" presId="urn:microsoft.com/office/officeart/2005/8/layout/pyramid1"/>
    <dgm:cxn modelId="{1C048DD2-6FBF-4839-A189-801C922F4DE4}" type="presParOf" srcId="{534D6FEB-51D8-433C-811E-3A96B2071512}" destId="{EC89AEE8-46DF-4AB6-BC9B-85951612882C}" srcOrd="0" destOrd="0" presId="urn:microsoft.com/office/officeart/2005/8/layout/pyramid1"/>
    <dgm:cxn modelId="{AED1828A-1E28-43BC-93E8-389F0CEE63CF}" type="presParOf" srcId="{EC89AEE8-46DF-4AB6-BC9B-85951612882C}" destId="{6594F2BB-A3ED-4906-B43C-610829CFF3BA}" srcOrd="0" destOrd="0" presId="urn:microsoft.com/office/officeart/2005/8/layout/pyramid1"/>
    <dgm:cxn modelId="{B5C04DD9-A637-4695-A07F-E0948F811FC9}" type="presParOf" srcId="{EC89AEE8-46DF-4AB6-BC9B-85951612882C}" destId="{A7BAAA4A-69CB-4BF6-AC5D-3966829BDDD7}" srcOrd="1" destOrd="0" presId="urn:microsoft.com/office/officeart/2005/8/layout/pyramid1"/>
    <dgm:cxn modelId="{F6A82FFA-60E0-40BB-8C6D-DD8453BED729}" type="presParOf" srcId="{534D6FEB-51D8-433C-811E-3A96B2071512}" destId="{36DF4D8B-4C4C-4977-AD1B-B4CC92D61DAB}" srcOrd="1" destOrd="0" presId="urn:microsoft.com/office/officeart/2005/8/layout/pyramid1"/>
    <dgm:cxn modelId="{CF8DFB68-401A-4659-830D-24E0D651CCD8}" type="presParOf" srcId="{36DF4D8B-4C4C-4977-AD1B-B4CC92D61DAB}" destId="{5BAC60F0-A2CA-4DB3-A506-97093AE1CCB3}" srcOrd="0" destOrd="0" presId="urn:microsoft.com/office/officeart/2005/8/layout/pyramid1"/>
    <dgm:cxn modelId="{878CE36A-E615-44DB-AAF5-BE00D9CD52A2}" type="presParOf" srcId="{36DF4D8B-4C4C-4977-AD1B-B4CC92D61DAB}" destId="{63EEA9CE-085D-45D9-8226-E6A6DF448537}" srcOrd="1" destOrd="0" presId="urn:microsoft.com/office/officeart/2005/8/layout/pyramid1"/>
    <dgm:cxn modelId="{096BA656-EBEA-4361-B96A-FCB9A6413B3C}" type="presParOf" srcId="{534D6FEB-51D8-433C-811E-3A96B2071512}" destId="{F8CAF44D-3DF4-4EBF-94AD-A94ACCA33236}" srcOrd="2" destOrd="0" presId="urn:microsoft.com/office/officeart/2005/8/layout/pyramid1"/>
    <dgm:cxn modelId="{2B0B0806-5AE6-450F-B44E-910A9F25D223}" type="presParOf" srcId="{F8CAF44D-3DF4-4EBF-94AD-A94ACCA33236}" destId="{380FE0DC-1444-4BBF-A597-A79352931921}" srcOrd="0" destOrd="0" presId="urn:microsoft.com/office/officeart/2005/8/layout/pyramid1"/>
    <dgm:cxn modelId="{8D031C01-E1A7-4BC6-96DB-0386332435BB}" type="presParOf" srcId="{F8CAF44D-3DF4-4EBF-94AD-A94ACCA33236}" destId="{B453EE62-B147-4ECD-88DE-0D5127309152}" srcOrd="1" destOrd="0" presId="urn:microsoft.com/office/officeart/2005/8/layout/pyramid1"/>
    <dgm:cxn modelId="{1C2D1CBB-365E-4A88-A56B-188C3AE15877}" type="presParOf" srcId="{534D6FEB-51D8-433C-811E-3A96B2071512}" destId="{70895148-19A1-45C1-BCB5-6B8E56DBA9E3}" srcOrd="3" destOrd="0" presId="urn:microsoft.com/office/officeart/2005/8/layout/pyramid1"/>
    <dgm:cxn modelId="{A3E9C3F3-56A4-40D0-BA18-8EE905647B64}" type="presParOf" srcId="{70895148-19A1-45C1-BCB5-6B8E56DBA9E3}" destId="{F2BB3BEB-B963-4EEE-95C6-24CC4DD7F8F3}" srcOrd="0" destOrd="0" presId="urn:microsoft.com/office/officeart/2005/8/layout/pyramid1"/>
    <dgm:cxn modelId="{293276FB-34CC-4EB8-9262-45C0E4A6CAEA}" type="presParOf" srcId="{70895148-19A1-45C1-BCB5-6B8E56DBA9E3}" destId="{F8CE8946-2417-48B7-BE8C-7E33C48B9BA4}"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240FFA-7342-4C88-A77B-621C08E4C8C1}" type="doc">
      <dgm:prSet loTypeId="urn:microsoft.com/office/officeart/2005/8/layout/pList1#2" loCatId="list" qsTypeId="urn:microsoft.com/office/officeart/2005/8/quickstyle/simple1" qsCatId="simple" csTypeId="urn:microsoft.com/office/officeart/2005/8/colors/accent1_2" csCatId="accent1" phldr="1"/>
      <dgm:spPr/>
      <dgm:t>
        <a:bodyPr/>
        <a:lstStyle/>
        <a:p>
          <a:endParaRPr lang="de-DE"/>
        </a:p>
      </dgm:t>
    </dgm:pt>
    <dgm:pt modelId="{C1941367-DE8A-4C83-8B6E-F3ADC72EAA1A}">
      <dgm:prSet phldrT="[Text]"/>
      <dgm:spPr/>
      <dgm:t>
        <a:bodyPr/>
        <a:lstStyle/>
        <a:p>
          <a:r>
            <a:rPr lang="de-DE" dirty="0" err="1">
              <a:solidFill>
                <a:srgbClr val="002060"/>
              </a:solidFill>
            </a:rPr>
            <a:t>Computational</a:t>
          </a:r>
          <a:r>
            <a:rPr lang="de-DE" dirty="0">
              <a:solidFill>
                <a:srgbClr val="002060"/>
              </a:solidFill>
            </a:rPr>
            <a:t> </a:t>
          </a:r>
          <a:r>
            <a:rPr lang="de-DE" dirty="0" err="1">
              <a:solidFill>
                <a:srgbClr val="002060"/>
              </a:solidFill>
            </a:rPr>
            <a:t>Geometry</a:t>
          </a:r>
          <a:endParaRPr lang="de-DE" dirty="0">
            <a:solidFill>
              <a:srgbClr val="002060"/>
            </a:solidFill>
          </a:endParaRPr>
        </a:p>
      </dgm:t>
    </dgm:pt>
    <dgm:pt modelId="{459A8EAE-DC02-4B7E-B9AF-0E11265135D5}" type="parTrans" cxnId="{CED61C8D-A0E5-4C06-9293-8DFEF1F7053E}">
      <dgm:prSet/>
      <dgm:spPr/>
      <dgm:t>
        <a:bodyPr/>
        <a:lstStyle/>
        <a:p>
          <a:endParaRPr lang="de-DE">
            <a:solidFill>
              <a:srgbClr val="002060"/>
            </a:solidFill>
          </a:endParaRPr>
        </a:p>
      </dgm:t>
    </dgm:pt>
    <dgm:pt modelId="{C2D3D6A3-F454-4F7A-9BF7-00A964BD45CB}" type="sibTrans" cxnId="{CED61C8D-A0E5-4C06-9293-8DFEF1F7053E}">
      <dgm:prSet/>
      <dgm:spPr/>
      <dgm:t>
        <a:bodyPr/>
        <a:lstStyle/>
        <a:p>
          <a:endParaRPr lang="de-DE">
            <a:solidFill>
              <a:srgbClr val="002060"/>
            </a:solidFill>
          </a:endParaRPr>
        </a:p>
      </dgm:t>
    </dgm:pt>
    <dgm:pt modelId="{D1CD2622-C9D5-49FA-A554-C21C055540B0}">
      <dgm:prSet phldrT="[Text]"/>
      <dgm:spPr/>
      <dgm:t>
        <a:bodyPr/>
        <a:lstStyle/>
        <a:p>
          <a:r>
            <a:rPr lang="de-DE" dirty="0" err="1">
              <a:solidFill>
                <a:srgbClr val="002060"/>
              </a:solidFill>
            </a:rPr>
            <a:t>Optimization</a:t>
          </a:r>
          <a:endParaRPr lang="de-DE" dirty="0">
            <a:solidFill>
              <a:srgbClr val="002060"/>
            </a:solidFill>
          </a:endParaRPr>
        </a:p>
      </dgm:t>
    </dgm:pt>
    <dgm:pt modelId="{F35F295E-0B4B-45DC-88A5-624FD0A93CD3}" type="parTrans" cxnId="{5060E04A-FC45-4BAC-8D46-552D5F89D313}">
      <dgm:prSet/>
      <dgm:spPr/>
      <dgm:t>
        <a:bodyPr/>
        <a:lstStyle/>
        <a:p>
          <a:endParaRPr lang="de-DE">
            <a:solidFill>
              <a:srgbClr val="002060"/>
            </a:solidFill>
          </a:endParaRPr>
        </a:p>
      </dgm:t>
    </dgm:pt>
    <dgm:pt modelId="{E4208D1E-2226-4EE3-BA7F-1BE407A67C45}" type="sibTrans" cxnId="{5060E04A-FC45-4BAC-8D46-552D5F89D313}">
      <dgm:prSet/>
      <dgm:spPr/>
      <dgm:t>
        <a:bodyPr/>
        <a:lstStyle/>
        <a:p>
          <a:endParaRPr lang="de-DE">
            <a:solidFill>
              <a:srgbClr val="002060"/>
            </a:solidFill>
          </a:endParaRPr>
        </a:p>
      </dgm:t>
    </dgm:pt>
    <dgm:pt modelId="{6BCA68B3-57AF-4EE3-A817-E90B782176CC}">
      <dgm:prSet phldrT="[Text]"/>
      <dgm:spPr/>
      <dgm:t>
        <a:bodyPr/>
        <a:lstStyle/>
        <a:p>
          <a:r>
            <a:rPr lang="de-DE" dirty="0" err="1">
              <a:solidFill>
                <a:srgbClr val="002060"/>
              </a:solidFill>
            </a:rPr>
            <a:t>Stochastics</a:t>
          </a:r>
          <a:endParaRPr lang="de-DE" dirty="0">
            <a:solidFill>
              <a:srgbClr val="002060"/>
            </a:solidFill>
          </a:endParaRPr>
        </a:p>
      </dgm:t>
    </dgm:pt>
    <dgm:pt modelId="{21997D4E-CA95-4BB8-AB27-ADCDEB8F8B61}" type="parTrans" cxnId="{2DA2AC52-2FB9-46C0-8C17-2F52EC4957F5}">
      <dgm:prSet/>
      <dgm:spPr/>
      <dgm:t>
        <a:bodyPr/>
        <a:lstStyle/>
        <a:p>
          <a:endParaRPr lang="de-DE">
            <a:solidFill>
              <a:srgbClr val="002060"/>
            </a:solidFill>
          </a:endParaRPr>
        </a:p>
      </dgm:t>
    </dgm:pt>
    <dgm:pt modelId="{A14C65C3-8745-4D9D-8084-FC0E8D9F895A}" type="sibTrans" cxnId="{2DA2AC52-2FB9-46C0-8C17-2F52EC4957F5}">
      <dgm:prSet/>
      <dgm:spPr/>
      <dgm:t>
        <a:bodyPr/>
        <a:lstStyle/>
        <a:p>
          <a:endParaRPr lang="de-DE">
            <a:solidFill>
              <a:srgbClr val="002060"/>
            </a:solidFill>
          </a:endParaRPr>
        </a:p>
      </dgm:t>
    </dgm:pt>
    <dgm:pt modelId="{0281EEAA-56C0-4518-BC44-593102422AC0}">
      <dgm:prSet phldrT="[Text]"/>
      <dgm:spPr/>
      <dgm:t>
        <a:bodyPr/>
        <a:lstStyle/>
        <a:p>
          <a:r>
            <a:rPr lang="de-DE" dirty="0" err="1">
              <a:solidFill>
                <a:srgbClr val="002060"/>
              </a:solidFill>
            </a:rPr>
            <a:t>Machine</a:t>
          </a:r>
          <a:r>
            <a:rPr lang="de-DE" dirty="0">
              <a:solidFill>
                <a:srgbClr val="002060"/>
              </a:solidFill>
            </a:rPr>
            <a:t> Learning</a:t>
          </a:r>
        </a:p>
      </dgm:t>
    </dgm:pt>
    <dgm:pt modelId="{F8DB0A4E-CD2D-4023-B7E7-DE9DD5F08196}" type="parTrans" cxnId="{8EB50E7C-5205-46DC-9870-28ADBAAA86AF}">
      <dgm:prSet/>
      <dgm:spPr/>
      <dgm:t>
        <a:bodyPr/>
        <a:lstStyle/>
        <a:p>
          <a:endParaRPr lang="de-DE">
            <a:solidFill>
              <a:srgbClr val="002060"/>
            </a:solidFill>
          </a:endParaRPr>
        </a:p>
      </dgm:t>
    </dgm:pt>
    <dgm:pt modelId="{6F700430-764B-4409-8CA8-42996B09B12E}" type="sibTrans" cxnId="{8EB50E7C-5205-46DC-9870-28ADBAAA86AF}">
      <dgm:prSet/>
      <dgm:spPr/>
      <dgm:t>
        <a:bodyPr/>
        <a:lstStyle/>
        <a:p>
          <a:endParaRPr lang="de-DE">
            <a:solidFill>
              <a:srgbClr val="002060"/>
            </a:solidFill>
          </a:endParaRPr>
        </a:p>
      </dgm:t>
    </dgm:pt>
    <dgm:pt modelId="{53D030C4-7EAB-4C89-A8F1-3A755BE325C5}">
      <dgm:prSet phldrT="[Text]"/>
      <dgm:spPr/>
      <dgm:t>
        <a:bodyPr/>
        <a:lstStyle/>
        <a:p>
          <a:r>
            <a:rPr lang="de-DE" dirty="0">
              <a:solidFill>
                <a:srgbClr val="002060"/>
              </a:solidFill>
            </a:rPr>
            <a:t>Scientific Computing</a:t>
          </a:r>
        </a:p>
      </dgm:t>
    </dgm:pt>
    <dgm:pt modelId="{9FB50714-6001-41C4-9027-499D97E6ACFC}" type="parTrans" cxnId="{118D3EE3-9B55-443B-AD75-D14C2626B916}">
      <dgm:prSet/>
      <dgm:spPr/>
      <dgm:t>
        <a:bodyPr/>
        <a:lstStyle/>
        <a:p>
          <a:endParaRPr lang="de-DE">
            <a:solidFill>
              <a:srgbClr val="002060"/>
            </a:solidFill>
          </a:endParaRPr>
        </a:p>
      </dgm:t>
    </dgm:pt>
    <dgm:pt modelId="{DFC817A6-6963-4076-8912-41DAC79DBD11}" type="sibTrans" cxnId="{118D3EE3-9B55-443B-AD75-D14C2626B916}">
      <dgm:prSet/>
      <dgm:spPr/>
      <dgm:t>
        <a:bodyPr/>
        <a:lstStyle/>
        <a:p>
          <a:endParaRPr lang="de-DE">
            <a:solidFill>
              <a:srgbClr val="002060"/>
            </a:solidFill>
          </a:endParaRPr>
        </a:p>
      </dgm:t>
    </dgm:pt>
    <dgm:pt modelId="{2A79B1F6-31E0-4DAF-9B11-ED8AFB46664D}" type="pres">
      <dgm:prSet presAssocID="{0A240FFA-7342-4C88-A77B-621C08E4C8C1}" presName="Name0" presStyleCnt="0">
        <dgm:presLayoutVars>
          <dgm:dir/>
          <dgm:resizeHandles val="exact"/>
        </dgm:presLayoutVars>
      </dgm:prSet>
      <dgm:spPr/>
    </dgm:pt>
    <dgm:pt modelId="{F6FAA963-C949-47F4-BA4E-0F09005817E0}" type="pres">
      <dgm:prSet presAssocID="{C1941367-DE8A-4C83-8B6E-F3ADC72EAA1A}" presName="compNode" presStyleCnt="0"/>
      <dgm:spPr/>
    </dgm:pt>
    <dgm:pt modelId="{89C85809-F037-48D2-9061-AF8147C841CB}" type="pres">
      <dgm:prSet presAssocID="{C1941367-DE8A-4C83-8B6E-F3ADC72EAA1A}" presName="pictRect" presStyleLbl="node1" presStyleIdx="0" presStyleCnt="5"/>
      <dgm:spPr>
        <a:blipFill rotWithShape="0">
          <a:blip xmlns:r="http://schemas.openxmlformats.org/officeDocument/2006/relationships" r:embed="rId1"/>
          <a:stretch>
            <a:fillRect/>
          </a:stretch>
        </a:blipFill>
      </dgm:spPr>
    </dgm:pt>
    <dgm:pt modelId="{C9C10D6E-F99B-4FC9-BB33-B09C284C074F}" type="pres">
      <dgm:prSet presAssocID="{C1941367-DE8A-4C83-8B6E-F3ADC72EAA1A}" presName="textRect" presStyleLbl="revTx" presStyleIdx="0" presStyleCnt="5">
        <dgm:presLayoutVars>
          <dgm:bulletEnabled val="1"/>
        </dgm:presLayoutVars>
      </dgm:prSet>
      <dgm:spPr/>
    </dgm:pt>
    <dgm:pt modelId="{84762517-718C-46D4-9D9F-7669E4BC6BF6}" type="pres">
      <dgm:prSet presAssocID="{C2D3D6A3-F454-4F7A-9BF7-00A964BD45CB}" presName="sibTrans" presStyleLbl="sibTrans2D1" presStyleIdx="0" presStyleCnt="0"/>
      <dgm:spPr/>
    </dgm:pt>
    <dgm:pt modelId="{DD0162C1-F999-4E72-8C23-D959C8BA479B}" type="pres">
      <dgm:prSet presAssocID="{D1CD2622-C9D5-49FA-A554-C21C055540B0}" presName="compNode" presStyleCnt="0"/>
      <dgm:spPr/>
    </dgm:pt>
    <dgm:pt modelId="{EBF402BD-D2B0-441B-A23E-15D58C5FA701}" type="pres">
      <dgm:prSet presAssocID="{D1CD2622-C9D5-49FA-A554-C21C055540B0}"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pt>
    <dgm:pt modelId="{A0CC501B-D398-401A-8751-6764332A260F}" type="pres">
      <dgm:prSet presAssocID="{D1CD2622-C9D5-49FA-A554-C21C055540B0}" presName="textRect" presStyleLbl="revTx" presStyleIdx="1" presStyleCnt="5">
        <dgm:presLayoutVars>
          <dgm:bulletEnabled val="1"/>
        </dgm:presLayoutVars>
      </dgm:prSet>
      <dgm:spPr/>
    </dgm:pt>
    <dgm:pt modelId="{27E517D9-DA5E-4DA8-8288-628F96CD9ECF}" type="pres">
      <dgm:prSet presAssocID="{E4208D1E-2226-4EE3-BA7F-1BE407A67C45}" presName="sibTrans" presStyleLbl="sibTrans2D1" presStyleIdx="0" presStyleCnt="0"/>
      <dgm:spPr/>
    </dgm:pt>
    <dgm:pt modelId="{C27BB810-278E-4941-8BC1-594301438C97}" type="pres">
      <dgm:prSet presAssocID="{6BCA68B3-57AF-4EE3-A817-E90B782176CC}" presName="compNode" presStyleCnt="0"/>
      <dgm:spPr/>
    </dgm:pt>
    <dgm:pt modelId="{461DB897-74C4-469F-8B9E-A033C743474F}" type="pres">
      <dgm:prSet presAssocID="{6BCA68B3-57AF-4EE3-A817-E90B782176CC}"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dgm:spPr>
    </dgm:pt>
    <dgm:pt modelId="{4062EB1C-C728-4058-A0BA-7EF2C645A161}" type="pres">
      <dgm:prSet presAssocID="{6BCA68B3-57AF-4EE3-A817-E90B782176CC}" presName="textRect" presStyleLbl="revTx" presStyleIdx="2" presStyleCnt="5">
        <dgm:presLayoutVars>
          <dgm:bulletEnabled val="1"/>
        </dgm:presLayoutVars>
      </dgm:prSet>
      <dgm:spPr/>
    </dgm:pt>
    <dgm:pt modelId="{C3B2E34B-82E3-403E-97AD-ABE0FC2ECB01}" type="pres">
      <dgm:prSet presAssocID="{A14C65C3-8745-4D9D-8084-FC0E8D9F895A}" presName="sibTrans" presStyleLbl="sibTrans2D1" presStyleIdx="0" presStyleCnt="0"/>
      <dgm:spPr/>
    </dgm:pt>
    <dgm:pt modelId="{E4EC80E5-BBAD-436B-AC59-56D09D673D51}" type="pres">
      <dgm:prSet presAssocID="{53D030C4-7EAB-4C89-A8F1-3A755BE325C5}" presName="compNode" presStyleCnt="0"/>
      <dgm:spPr/>
    </dgm:pt>
    <dgm:pt modelId="{45678060-05C5-4354-A37E-246B03375BF6}" type="pres">
      <dgm:prSet presAssocID="{53D030C4-7EAB-4C89-A8F1-3A755BE325C5}" presName="pictRect"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EF41C52E-9C8F-4367-9153-3D16A8B9D8E5}" type="pres">
      <dgm:prSet presAssocID="{53D030C4-7EAB-4C89-A8F1-3A755BE325C5}" presName="textRect" presStyleLbl="revTx" presStyleIdx="3" presStyleCnt="5">
        <dgm:presLayoutVars>
          <dgm:bulletEnabled val="1"/>
        </dgm:presLayoutVars>
      </dgm:prSet>
      <dgm:spPr/>
    </dgm:pt>
    <dgm:pt modelId="{105A153A-B669-467C-8560-4EF0AE3E72BC}" type="pres">
      <dgm:prSet presAssocID="{DFC817A6-6963-4076-8912-41DAC79DBD11}" presName="sibTrans" presStyleLbl="sibTrans2D1" presStyleIdx="0" presStyleCnt="0"/>
      <dgm:spPr/>
    </dgm:pt>
    <dgm:pt modelId="{AA3AF827-DC23-4A65-B1E1-F8E5D2B08CBD}" type="pres">
      <dgm:prSet presAssocID="{0281EEAA-56C0-4518-BC44-593102422AC0}" presName="compNode" presStyleCnt="0"/>
      <dgm:spPr/>
    </dgm:pt>
    <dgm:pt modelId="{B9669F99-4101-446B-9F86-5EE3F70BFE9F}" type="pres">
      <dgm:prSet presAssocID="{0281EEAA-56C0-4518-BC44-593102422AC0}"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527A8496-B8FB-4853-AE43-2C711E8E489F}" type="pres">
      <dgm:prSet presAssocID="{0281EEAA-56C0-4518-BC44-593102422AC0}" presName="textRect" presStyleLbl="revTx" presStyleIdx="4" presStyleCnt="5">
        <dgm:presLayoutVars>
          <dgm:bulletEnabled val="1"/>
        </dgm:presLayoutVars>
      </dgm:prSet>
      <dgm:spPr/>
    </dgm:pt>
  </dgm:ptLst>
  <dgm:cxnLst>
    <dgm:cxn modelId="{AF8E1B00-C0A6-4148-A359-6A9AEC0FDB66}" type="presOf" srcId="{A14C65C3-8745-4D9D-8084-FC0E8D9F895A}" destId="{C3B2E34B-82E3-403E-97AD-ABE0FC2ECB01}" srcOrd="0" destOrd="0" presId="urn:microsoft.com/office/officeart/2005/8/layout/pList1#2"/>
    <dgm:cxn modelId="{A8AC2442-D9E1-4F12-8AF1-737EAF56AA75}" type="presOf" srcId="{C1941367-DE8A-4C83-8B6E-F3ADC72EAA1A}" destId="{C9C10D6E-F99B-4FC9-BB33-B09C284C074F}" srcOrd="0" destOrd="0" presId="urn:microsoft.com/office/officeart/2005/8/layout/pList1#2"/>
    <dgm:cxn modelId="{5060E04A-FC45-4BAC-8D46-552D5F89D313}" srcId="{0A240FFA-7342-4C88-A77B-621C08E4C8C1}" destId="{D1CD2622-C9D5-49FA-A554-C21C055540B0}" srcOrd="1" destOrd="0" parTransId="{F35F295E-0B4B-45DC-88A5-624FD0A93CD3}" sibTransId="{E4208D1E-2226-4EE3-BA7F-1BE407A67C45}"/>
    <dgm:cxn modelId="{47D18C6E-765C-4244-81BD-48AFB2574B56}" type="presOf" srcId="{D1CD2622-C9D5-49FA-A554-C21C055540B0}" destId="{A0CC501B-D398-401A-8751-6764332A260F}" srcOrd="0" destOrd="0" presId="urn:microsoft.com/office/officeart/2005/8/layout/pList1#2"/>
    <dgm:cxn modelId="{2DA2AC52-2FB9-46C0-8C17-2F52EC4957F5}" srcId="{0A240FFA-7342-4C88-A77B-621C08E4C8C1}" destId="{6BCA68B3-57AF-4EE3-A817-E90B782176CC}" srcOrd="2" destOrd="0" parTransId="{21997D4E-CA95-4BB8-AB27-ADCDEB8F8B61}" sibTransId="{A14C65C3-8745-4D9D-8084-FC0E8D9F895A}"/>
    <dgm:cxn modelId="{81C52978-CF83-4FE3-87CE-C5C75243375F}" type="presOf" srcId="{0281EEAA-56C0-4518-BC44-593102422AC0}" destId="{527A8496-B8FB-4853-AE43-2C711E8E489F}" srcOrd="0" destOrd="0" presId="urn:microsoft.com/office/officeart/2005/8/layout/pList1#2"/>
    <dgm:cxn modelId="{8EB50E7C-5205-46DC-9870-28ADBAAA86AF}" srcId="{0A240FFA-7342-4C88-A77B-621C08E4C8C1}" destId="{0281EEAA-56C0-4518-BC44-593102422AC0}" srcOrd="4" destOrd="0" parTransId="{F8DB0A4E-CD2D-4023-B7E7-DE9DD5F08196}" sibTransId="{6F700430-764B-4409-8CA8-42996B09B12E}"/>
    <dgm:cxn modelId="{DFDDA183-F76C-484C-84F1-5917AB8C8820}" type="presOf" srcId="{0A240FFA-7342-4C88-A77B-621C08E4C8C1}" destId="{2A79B1F6-31E0-4DAF-9B11-ED8AFB46664D}" srcOrd="0" destOrd="0" presId="urn:microsoft.com/office/officeart/2005/8/layout/pList1#2"/>
    <dgm:cxn modelId="{CED61C8D-A0E5-4C06-9293-8DFEF1F7053E}" srcId="{0A240FFA-7342-4C88-A77B-621C08E4C8C1}" destId="{C1941367-DE8A-4C83-8B6E-F3ADC72EAA1A}" srcOrd="0" destOrd="0" parTransId="{459A8EAE-DC02-4B7E-B9AF-0E11265135D5}" sibTransId="{C2D3D6A3-F454-4F7A-9BF7-00A964BD45CB}"/>
    <dgm:cxn modelId="{6FAE26A3-118F-4412-8F7B-C27B986A1187}" type="presOf" srcId="{C2D3D6A3-F454-4F7A-9BF7-00A964BD45CB}" destId="{84762517-718C-46D4-9D9F-7669E4BC6BF6}" srcOrd="0" destOrd="0" presId="urn:microsoft.com/office/officeart/2005/8/layout/pList1#2"/>
    <dgm:cxn modelId="{C0CBD7A9-6FD5-42A3-A396-2D0A7A2491AF}" type="presOf" srcId="{DFC817A6-6963-4076-8912-41DAC79DBD11}" destId="{105A153A-B669-467C-8560-4EF0AE3E72BC}" srcOrd="0" destOrd="0" presId="urn:microsoft.com/office/officeart/2005/8/layout/pList1#2"/>
    <dgm:cxn modelId="{DC0BE1AB-72B4-4151-BFCB-4082C539DAE3}" type="presOf" srcId="{E4208D1E-2226-4EE3-BA7F-1BE407A67C45}" destId="{27E517D9-DA5E-4DA8-8288-628F96CD9ECF}" srcOrd="0" destOrd="0" presId="urn:microsoft.com/office/officeart/2005/8/layout/pList1#2"/>
    <dgm:cxn modelId="{3C3198B1-7A4E-4D86-9BE8-E7AE29396BA7}" type="presOf" srcId="{6BCA68B3-57AF-4EE3-A817-E90B782176CC}" destId="{4062EB1C-C728-4058-A0BA-7EF2C645A161}" srcOrd="0" destOrd="0" presId="urn:microsoft.com/office/officeart/2005/8/layout/pList1#2"/>
    <dgm:cxn modelId="{12979EDB-CF64-42F3-B7B2-512D2A78A4C7}" type="presOf" srcId="{53D030C4-7EAB-4C89-A8F1-3A755BE325C5}" destId="{EF41C52E-9C8F-4367-9153-3D16A8B9D8E5}" srcOrd="0" destOrd="0" presId="urn:microsoft.com/office/officeart/2005/8/layout/pList1#2"/>
    <dgm:cxn modelId="{118D3EE3-9B55-443B-AD75-D14C2626B916}" srcId="{0A240FFA-7342-4C88-A77B-621C08E4C8C1}" destId="{53D030C4-7EAB-4C89-A8F1-3A755BE325C5}" srcOrd="3" destOrd="0" parTransId="{9FB50714-6001-41C4-9027-499D97E6ACFC}" sibTransId="{DFC817A6-6963-4076-8912-41DAC79DBD11}"/>
    <dgm:cxn modelId="{90ABE6FD-2BFE-4412-A85F-6A26941FB5AB}" type="presParOf" srcId="{2A79B1F6-31E0-4DAF-9B11-ED8AFB46664D}" destId="{F6FAA963-C949-47F4-BA4E-0F09005817E0}" srcOrd="0" destOrd="0" presId="urn:microsoft.com/office/officeart/2005/8/layout/pList1#2"/>
    <dgm:cxn modelId="{C16123FC-D58C-4B4A-8099-4B9AC17FBB46}" type="presParOf" srcId="{F6FAA963-C949-47F4-BA4E-0F09005817E0}" destId="{89C85809-F037-48D2-9061-AF8147C841CB}" srcOrd="0" destOrd="0" presId="urn:microsoft.com/office/officeart/2005/8/layout/pList1#2"/>
    <dgm:cxn modelId="{97B826A3-C2C5-4622-825D-5BF215FF44DA}" type="presParOf" srcId="{F6FAA963-C949-47F4-BA4E-0F09005817E0}" destId="{C9C10D6E-F99B-4FC9-BB33-B09C284C074F}" srcOrd="1" destOrd="0" presId="urn:microsoft.com/office/officeart/2005/8/layout/pList1#2"/>
    <dgm:cxn modelId="{326B0686-E12A-4D3C-A03C-1A34175F8754}" type="presParOf" srcId="{2A79B1F6-31E0-4DAF-9B11-ED8AFB46664D}" destId="{84762517-718C-46D4-9D9F-7669E4BC6BF6}" srcOrd="1" destOrd="0" presId="urn:microsoft.com/office/officeart/2005/8/layout/pList1#2"/>
    <dgm:cxn modelId="{B0422592-4984-4199-BB0F-F7DA3991A434}" type="presParOf" srcId="{2A79B1F6-31E0-4DAF-9B11-ED8AFB46664D}" destId="{DD0162C1-F999-4E72-8C23-D959C8BA479B}" srcOrd="2" destOrd="0" presId="urn:microsoft.com/office/officeart/2005/8/layout/pList1#2"/>
    <dgm:cxn modelId="{C38D00C5-08C3-4E75-B0F6-743960BDD3AD}" type="presParOf" srcId="{DD0162C1-F999-4E72-8C23-D959C8BA479B}" destId="{EBF402BD-D2B0-441B-A23E-15D58C5FA701}" srcOrd="0" destOrd="0" presId="urn:microsoft.com/office/officeart/2005/8/layout/pList1#2"/>
    <dgm:cxn modelId="{9B128882-6D75-42C7-BF64-7E41654C52C9}" type="presParOf" srcId="{DD0162C1-F999-4E72-8C23-D959C8BA479B}" destId="{A0CC501B-D398-401A-8751-6764332A260F}" srcOrd="1" destOrd="0" presId="urn:microsoft.com/office/officeart/2005/8/layout/pList1#2"/>
    <dgm:cxn modelId="{2C68AB2C-DF29-4C50-BBE1-FAAB586382F7}" type="presParOf" srcId="{2A79B1F6-31E0-4DAF-9B11-ED8AFB46664D}" destId="{27E517D9-DA5E-4DA8-8288-628F96CD9ECF}" srcOrd="3" destOrd="0" presId="urn:microsoft.com/office/officeart/2005/8/layout/pList1#2"/>
    <dgm:cxn modelId="{1CA5983F-1CCF-4170-B5E5-E0CBB4BB6809}" type="presParOf" srcId="{2A79B1F6-31E0-4DAF-9B11-ED8AFB46664D}" destId="{C27BB810-278E-4941-8BC1-594301438C97}" srcOrd="4" destOrd="0" presId="urn:microsoft.com/office/officeart/2005/8/layout/pList1#2"/>
    <dgm:cxn modelId="{9E9D4BD5-A047-424D-8066-51E4D1088771}" type="presParOf" srcId="{C27BB810-278E-4941-8BC1-594301438C97}" destId="{461DB897-74C4-469F-8B9E-A033C743474F}" srcOrd="0" destOrd="0" presId="urn:microsoft.com/office/officeart/2005/8/layout/pList1#2"/>
    <dgm:cxn modelId="{028C5233-33D8-4B20-9C1B-9D12707C0D17}" type="presParOf" srcId="{C27BB810-278E-4941-8BC1-594301438C97}" destId="{4062EB1C-C728-4058-A0BA-7EF2C645A161}" srcOrd="1" destOrd="0" presId="urn:microsoft.com/office/officeart/2005/8/layout/pList1#2"/>
    <dgm:cxn modelId="{5CE9E838-B6C0-4D95-8BCD-C4E5A1C60A05}" type="presParOf" srcId="{2A79B1F6-31E0-4DAF-9B11-ED8AFB46664D}" destId="{C3B2E34B-82E3-403E-97AD-ABE0FC2ECB01}" srcOrd="5" destOrd="0" presId="urn:microsoft.com/office/officeart/2005/8/layout/pList1#2"/>
    <dgm:cxn modelId="{E14ABA00-EAEB-4B27-8F22-B947F27EFC1E}" type="presParOf" srcId="{2A79B1F6-31E0-4DAF-9B11-ED8AFB46664D}" destId="{E4EC80E5-BBAD-436B-AC59-56D09D673D51}" srcOrd="6" destOrd="0" presId="urn:microsoft.com/office/officeart/2005/8/layout/pList1#2"/>
    <dgm:cxn modelId="{59FDEF67-4047-479D-B6D6-856F0C65B3F7}" type="presParOf" srcId="{E4EC80E5-BBAD-436B-AC59-56D09D673D51}" destId="{45678060-05C5-4354-A37E-246B03375BF6}" srcOrd="0" destOrd="0" presId="urn:microsoft.com/office/officeart/2005/8/layout/pList1#2"/>
    <dgm:cxn modelId="{0CA53747-A3CA-49C5-AD74-99CC8D8E7D4D}" type="presParOf" srcId="{E4EC80E5-BBAD-436B-AC59-56D09D673D51}" destId="{EF41C52E-9C8F-4367-9153-3D16A8B9D8E5}" srcOrd="1" destOrd="0" presId="urn:microsoft.com/office/officeart/2005/8/layout/pList1#2"/>
    <dgm:cxn modelId="{DD46EFA9-7203-404A-8DF4-8FFEC30AD6D3}" type="presParOf" srcId="{2A79B1F6-31E0-4DAF-9B11-ED8AFB46664D}" destId="{105A153A-B669-467C-8560-4EF0AE3E72BC}" srcOrd="7" destOrd="0" presId="urn:microsoft.com/office/officeart/2005/8/layout/pList1#2"/>
    <dgm:cxn modelId="{36231377-EA17-4AD3-BBE0-F76E6A46A041}" type="presParOf" srcId="{2A79B1F6-31E0-4DAF-9B11-ED8AFB46664D}" destId="{AA3AF827-DC23-4A65-B1E1-F8E5D2B08CBD}" srcOrd="8" destOrd="0" presId="urn:microsoft.com/office/officeart/2005/8/layout/pList1#2"/>
    <dgm:cxn modelId="{786183D3-0562-41EF-9D53-78620D4C634B}" type="presParOf" srcId="{AA3AF827-DC23-4A65-B1E1-F8E5D2B08CBD}" destId="{B9669F99-4101-446B-9F86-5EE3F70BFE9F}" srcOrd="0" destOrd="0" presId="urn:microsoft.com/office/officeart/2005/8/layout/pList1#2"/>
    <dgm:cxn modelId="{F9C2536F-4639-438D-B24E-5C4E73C490E8}" type="presParOf" srcId="{AA3AF827-DC23-4A65-B1E1-F8E5D2B08CBD}" destId="{527A8496-B8FB-4853-AE43-2C711E8E489F}" srcOrd="1" destOrd="0" presId="urn:microsoft.com/office/officeart/2005/8/layout/pLis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B9622AD-E223-4A37-AE1B-7226BCCD0389}" type="doc">
      <dgm:prSet loTypeId="urn:microsoft.com/office/officeart/2005/8/layout/pList1#1" loCatId="list" qsTypeId="urn:microsoft.com/office/officeart/2005/8/quickstyle/simple1" qsCatId="simple" csTypeId="urn:microsoft.com/office/officeart/2005/8/colors/accent1_2" csCatId="accent1" phldr="1"/>
      <dgm:spPr/>
      <dgm:t>
        <a:bodyPr/>
        <a:lstStyle/>
        <a:p>
          <a:endParaRPr lang="de-DE"/>
        </a:p>
      </dgm:t>
    </dgm:pt>
    <dgm:pt modelId="{7F8AFC5A-E203-4A2A-B0FE-DAD122427C2F}">
      <dgm:prSet phldrT="[Text]" custT="1"/>
      <dgm:spPr/>
      <dgm:t>
        <a:bodyPr/>
        <a:lstStyle/>
        <a:p>
          <a:r>
            <a:rPr lang="de-DE" sz="1400" dirty="0">
              <a:solidFill>
                <a:srgbClr val="002060"/>
              </a:solidFill>
            </a:rPr>
            <a:t>Data </a:t>
          </a:r>
          <a:r>
            <a:rPr lang="de-DE" sz="1400" dirty="0" err="1">
              <a:solidFill>
                <a:srgbClr val="002060"/>
              </a:solidFill>
            </a:rPr>
            <a:t>Structures</a:t>
          </a:r>
          <a:r>
            <a:rPr lang="de-DE" sz="1400" dirty="0">
              <a:solidFill>
                <a:srgbClr val="002060"/>
              </a:solidFill>
            </a:rPr>
            <a:t> </a:t>
          </a:r>
          <a:r>
            <a:rPr lang="de-DE" sz="1400" dirty="0" err="1">
              <a:solidFill>
                <a:srgbClr val="002060"/>
              </a:solidFill>
            </a:rPr>
            <a:t>and</a:t>
          </a:r>
          <a:r>
            <a:rPr lang="de-DE" sz="1400" dirty="0">
              <a:solidFill>
                <a:srgbClr val="002060"/>
              </a:solidFill>
            </a:rPr>
            <a:t> </a:t>
          </a:r>
          <a:r>
            <a:rPr lang="de-DE" sz="1400" dirty="0" err="1">
              <a:solidFill>
                <a:srgbClr val="002060"/>
              </a:solidFill>
            </a:rPr>
            <a:t>Algorithms</a:t>
          </a:r>
          <a:endParaRPr lang="de-DE" sz="1400" dirty="0">
            <a:solidFill>
              <a:srgbClr val="002060"/>
            </a:solidFill>
          </a:endParaRPr>
        </a:p>
      </dgm:t>
    </dgm:pt>
    <dgm:pt modelId="{C8D0DC56-A224-4C31-A9A8-15529AEE2CC0}" type="parTrans" cxnId="{860F7352-F455-4429-A63E-FF75066CEAEE}">
      <dgm:prSet/>
      <dgm:spPr/>
      <dgm:t>
        <a:bodyPr/>
        <a:lstStyle/>
        <a:p>
          <a:endParaRPr lang="de-DE" sz="1200">
            <a:solidFill>
              <a:srgbClr val="002060"/>
            </a:solidFill>
          </a:endParaRPr>
        </a:p>
      </dgm:t>
    </dgm:pt>
    <dgm:pt modelId="{25857471-5253-4F47-9739-F1BA604E09C3}" type="sibTrans" cxnId="{860F7352-F455-4429-A63E-FF75066CEAEE}">
      <dgm:prSet/>
      <dgm:spPr/>
      <dgm:t>
        <a:bodyPr/>
        <a:lstStyle/>
        <a:p>
          <a:endParaRPr lang="de-DE" sz="1200">
            <a:solidFill>
              <a:srgbClr val="002060"/>
            </a:solidFill>
          </a:endParaRPr>
        </a:p>
      </dgm:t>
    </dgm:pt>
    <dgm:pt modelId="{93D84F87-E176-43A3-87AE-5FB0C4C55255}">
      <dgm:prSet phldrT="[Text]" custT="1"/>
      <dgm:spPr/>
      <dgm:t>
        <a:bodyPr/>
        <a:lstStyle/>
        <a:p>
          <a:r>
            <a:rPr lang="de-DE" sz="1400" dirty="0">
              <a:solidFill>
                <a:srgbClr val="002060"/>
              </a:solidFill>
            </a:rPr>
            <a:t>Databases</a:t>
          </a:r>
        </a:p>
      </dgm:t>
    </dgm:pt>
    <dgm:pt modelId="{D62A356B-F696-4A46-9191-E38CE4F60D07}" type="parTrans" cxnId="{3511192C-1B55-428D-BEC2-F1B4BFA88EEB}">
      <dgm:prSet/>
      <dgm:spPr/>
      <dgm:t>
        <a:bodyPr/>
        <a:lstStyle/>
        <a:p>
          <a:endParaRPr lang="de-DE" sz="1200">
            <a:solidFill>
              <a:srgbClr val="002060"/>
            </a:solidFill>
          </a:endParaRPr>
        </a:p>
      </dgm:t>
    </dgm:pt>
    <dgm:pt modelId="{8BCD571A-2A53-4FB7-9CD5-1DCEF37E442B}" type="sibTrans" cxnId="{3511192C-1B55-428D-BEC2-F1B4BFA88EEB}">
      <dgm:prSet/>
      <dgm:spPr/>
      <dgm:t>
        <a:bodyPr/>
        <a:lstStyle/>
        <a:p>
          <a:endParaRPr lang="de-DE" sz="1200">
            <a:solidFill>
              <a:srgbClr val="002060"/>
            </a:solidFill>
          </a:endParaRPr>
        </a:p>
      </dgm:t>
    </dgm:pt>
    <dgm:pt modelId="{DF2FF7ED-2C7D-4F69-9B6F-78CDC389DB59}">
      <dgm:prSet phldrT="[Text]" custT="1"/>
      <dgm:spPr/>
      <dgm:t>
        <a:bodyPr/>
        <a:lstStyle/>
        <a:p>
          <a:r>
            <a:rPr lang="de-DE" sz="1400" dirty="0">
              <a:solidFill>
                <a:srgbClr val="002060"/>
              </a:solidFill>
            </a:rPr>
            <a:t>Distributed Computing</a:t>
          </a:r>
        </a:p>
      </dgm:t>
    </dgm:pt>
    <dgm:pt modelId="{B375195A-1F9C-463E-BF2D-61305F23910C}" type="parTrans" cxnId="{72D9461A-0941-4F86-8490-5C9B1209A27A}">
      <dgm:prSet/>
      <dgm:spPr/>
      <dgm:t>
        <a:bodyPr/>
        <a:lstStyle/>
        <a:p>
          <a:endParaRPr lang="de-DE" sz="1200">
            <a:solidFill>
              <a:srgbClr val="002060"/>
            </a:solidFill>
          </a:endParaRPr>
        </a:p>
      </dgm:t>
    </dgm:pt>
    <dgm:pt modelId="{24616C15-44D0-445C-9F5A-4D782190639C}" type="sibTrans" cxnId="{72D9461A-0941-4F86-8490-5C9B1209A27A}">
      <dgm:prSet/>
      <dgm:spPr/>
      <dgm:t>
        <a:bodyPr/>
        <a:lstStyle/>
        <a:p>
          <a:endParaRPr lang="de-DE" sz="1200">
            <a:solidFill>
              <a:srgbClr val="002060"/>
            </a:solidFill>
          </a:endParaRPr>
        </a:p>
      </dgm:t>
    </dgm:pt>
    <dgm:pt modelId="{C504A436-3AB0-4FBA-98C1-35AA8F26C8FE}">
      <dgm:prSet phldrT="[Text]" custT="1"/>
      <dgm:spPr/>
      <dgm:t>
        <a:bodyPr/>
        <a:lstStyle/>
        <a:p>
          <a:r>
            <a:rPr lang="de-DE" sz="1400" dirty="0">
              <a:solidFill>
                <a:srgbClr val="002060"/>
              </a:solidFill>
            </a:rPr>
            <a:t>Software Engineering</a:t>
          </a:r>
        </a:p>
      </dgm:t>
    </dgm:pt>
    <dgm:pt modelId="{EC2B5428-DCD1-438F-8015-F20DE47B14B9}" type="parTrans" cxnId="{15DD7F3F-D567-49DF-AD84-FE34A5D5F9C9}">
      <dgm:prSet/>
      <dgm:spPr/>
      <dgm:t>
        <a:bodyPr/>
        <a:lstStyle/>
        <a:p>
          <a:endParaRPr lang="de-DE" sz="1200">
            <a:solidFill>
              <a:srgbClr val="002060"/>
            </a:solidFill>
          </a:endParaRPr>
        </a:p>
      </dgm:t>
    </dgm:pt>
    <dgm:pt modelId="{8DC8FF7F-7E72-4EE9-A73E-3B5787AFD1F6}" type="sibTrans" cxnId="{15DD7F3F-D567-49DF-AD84-FE34A5D5F9C9}">
      <dgm:prSet/>
      <dgm:spPr/>
      <dgm:t>
        <a:bodyPr/>
        <a:lstStyle/>
        <a:p>
          <a:endParaRPr lang="de-DE" sz="1200">
            <a:solidFill>
              <a:srgbClr val="002060"/>
            </a:solidFill>
          </a:endParaRPr>
        </a:p>
      </dgm:t>
    </dgm:pt>
    <dgm:pt modelId="{ED4B0DC3-CCD9-40EC-B7F9-6C68307C805A}">
      <dgm:prSet phldrT="[Text]" custT="1"/>
      <dgm:spPr/>
      <dgm:t>
        <a:bodyPr/>
        <a:lstStyle/>
        <a:p>
          <a:r>
            <a:rPr lang="de-DE" sz="1400" dirty="0" err="1">
              <a:solidFill>
                <a:srgbClr val="002060"/>
              </a:solidFill>
            </a:rPr>
            <a:t>Artificial</a:t>
          </a:r>
          <a:r>
            <a:rPr lang="de-DE" sz="1400" dirty="0">
              <a:solidFill>
                <a:srgbClr val="002060"/>
              </a:solidFill>
            </a:rPr>
            <a:t> </a:t>
          </a:r>
          <a:r>
            <a:rPr lang="de-DE" sz="1400" dirty="0" err="1">
              <a:solidFill>
                <a:srgbClr val="002060"/>
              </a:solidFill>
            </a:rPr>
            <a:t>Intelligence</a:t>
          </a:r>
          <a:endParaRPr lang="de-DE" sz="1400" dirty="0">
            <a:solidFill>
              <a:srgbClr val="002060"/>
            </a:solidFill>
          </a:endParaRPr>
        </a:p>
      </dgm:t>
    </dgm:pt>
    <dgm:pt modelId="{3E76AA75-E3F2-4BF4-8922-22A20B67C168}" type="parTrans" cxnId="{BEA8C6D3-D1E2-48B8-A13C-313755B231AD}">
      <dgm:prSet/>
      <dgm:spPr/>
      <dgm:t>
        <a:bodyPr/>
        <a:lstStyle/>
        <a:p>
          <a:endParaRPr lang="de-DE" sz="1200">
            <a:solidFill>
              <a:srgbClr val="002060"/>
            </a:solidFill>
          </a:endParaRPr>
        </a:p>
      </dgm:t>
    </dgm:pt>
    <dgm:pt modelId="{6CB4B2AD-080D-4991-BF2F-3CD6B7618939}" type="sibTrans" cxnId="{BEA8C6D3-D1E2-48B8-A13C-313755B231AD}">
      <dgm:prSet/>
      <dgm:spPr/>
      <dgm:t>
        <a:bodyPr/>
        <a:lstStyle/>
        <a:p>
          <a:endParaRPr lang="de-DE" sz="1200">
            <a:solidFill>
              <a:srgbClr val="002060"/>
            </a:solidFill>
          </a:endParaRPr>
        </a:p>
      </dgm:t>
    </dgm:pt>
    <dgm:pt modelId="{AC16ADD4-6F56-408C-88AE-C53A85AA9E4C}">
      <dgm:prSet phldrT="[Text]" custT="1"/>
      <dgm:spPr/>
      <dgm:t>
        <a:bodyPr/>
        <a:lstStyle/>
        <a:p>
          <a:r>
            <a:rPr lang="de-DE" sz="1400" dirty="0" err="1">
              <a:solidFill>
                <a:srgbClr val="002060"/>
              </a:solidFill>
            </a:rPr>
            <a:t>Machine</a:t>
          </a:r>
          <a:r>
            <a:rPr lang="de-DE" sz="1400" dirty="0">
              <a:solidFill>
                <a:srgbClr val="002060"/>
              </a:solidFill>
            </a:rPr>
            <a:t> Learning</a:t>
          </a:r>
        </a:p>
      </dgm:t>
    </dgm:pt>
    <dgm:pt modelId="{D8A21C79-715E-4E0B-9B92-69C208E9E3B7}" type="parTrans" cxnId="{99372EF8-64FF-4443-8928-BBE7CCD39EB4}">
      <dgm:prSet/>
      <dgm:spPr/>
      <dgm:t>
        <a:bodyPr/>
        <a:lstStyle/>
        <a:p>
          <a:endParaRPr lang="de-DE">
            <a:solidFill>
              <a:srgbClr val="002060"/>
            </a:solidFill>
          </a:endParaRPr>
        </a:p>
      </dgm:t>
    </dgm:pt>
    <dgm:pt modelId="{7F2048F0-76E1-4820-9705-A05C63653D55}" type="sibTrans" cxnId="{99372EF8-64FF-4443-8928-BBE7CCD39EB4}">
      <dgm:prSet/>
      <dgm:spPr/>
      <dgm:t>
        <a:bodyPr/>
        <a:lstStyle/>
        <a:p>
          <a:endParaRPr lang="de-DE">
            <a:solidFill>
              <a:srgbClr val="002060"/>
            </a:solidFill>
          </a:endParaRPr>
        </a:p>
      </dgm:t>
    </dgm:pt>
    <dgm:pt modelId="{5E21FDBF-6064-45DE-BE30-EBF4A894BEE6}" type="pres">
      <dgm:prSet presAssocID="{9B9622AD-E223-4A37-AE1B-7226BCCD0389}" presName="Name0" presStyleCnt="0">
        <dgm:presLayoutVars>
          <dgm:dir/>
          <dgm:resizeHandles val="exact"/>
        </dgm:presLayoutVars>
      </dgm:prSet>
      <dgm:spPr/>
    </dgm:pt>
    <dgm:pt modelId="{19C7FB89-89E3-496E-A010-1A731487B3FC}" type="pres">
      <dgm:prSet presAssocID="{7F8AFC5A-E203-4A2A-B0FE-DAD122427C2F}" presName="compNode" presStyleCnt="0"/>
      <dgm:spPr/>
    </dgm:pt>
    <dgm:pt modelId="{CF004529-440D-4BDB-8D0F-065A6E2B8BF2}" type="pres">
      <dgm:prSet presAssocID="{7F8AFC5A-E203-4A2A-B0FE-DAD122427C2F}" presName="pict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6609A93F-6A55-44BF-9AA1-7355A5E79DE3}" type="pres">
      <dgm:prSet presAssocID="{7F8AFC5A-E203-4A2A-B0FE-DAD122427C2F}" presName="textRect" presStyleLbl="revTx" presStyleIdx="0" presStyleCnt="6" custScaleX="116572">
        <dgm:presLayoutVars>
          <dgm:bulletEnabled val="1"/>
        </dgm:presLayoutVars>
      </dgm:prSet>
      <dgm:spPr/>
    </dgm:pt>
    <dgm:pt modelId="{8932C31C-E40E-4F03-953A-FB951082A7AC}" type="pres">
      <dgm:prSet presAssocID="{25857471-5253-4F47-9739-F1BA604E09C3}" presName="sibTrans" presStyleLbl="sibTrans2D1" presStyleIdx="0" presStyleCnt="0"/>
      <dgm:spPr/>
    </dgm:pt>
    <dgm:pt modelId="{DBE7EC14-3F28-4F6D-9A03-571CA4EC4174}" type="pres">
      <dgm:prSet presAssocID="{93D84F87-E176-43A3-87AE-5FB0C4C55255}" presName="compNode" presStyleCnt="0"/>
      <dgm:spPr/>
    </dgm:pt>
    <dgm:pt modelId="{F5599669-FED2-496E-A42C-1869A4910F1C}" type="pres">
      <dgm:prSet presAssocID="{93D84F87-E176-43A3-87AE-5FB0C4C55255}" presName="pictRect" presStyleLbl="node1" presStyleIdx="1" presStyleCnt="6" custLinFactNeighborX="-9161" custLinFactNeighborY="1323"/>
      <dgm:spPr>
        <a:blipFill>
          <a:blip xmlns:r="http://schemas.openxmlformats.org/officeDocument/2006/relationships" r:embed="rId2">
            <a:extLst>
              <a:ext uri="{28A0092B-C50C-407E-A947-70E740481C1C}">
                <a14:useLocalDpi xmlns:a14="http://schemas.microsoft.com/office/drawing/2010/main" val="0"/>
              </a:ext>
            </a:extLst>
          </a:blip>
          <a:srcRect/>
          <a:stretch>
            <a:fillRect t="-53000" b="-53000"/>
          </a:stretch>
        </a:blipFill>
      </dgm:spPr>
    </dgm:pt>
    <dgm:pt modelId="{A632BEB0-1128-402C-A277-9A483E1BEE23}" type="pres">
      <dgm:prSet presAssocID="{93D84F87-E176-43A3-87AE-5FB0C4C55255}" presName="textRect" presStyleLbl="revTx" presStyleIdx="1" presStyleCnt="6" custLinFactNeighborX="-5341" custLinFactNeighborY="2056">
        <dgm:presLayoutVars>
          <dgm:bulletEnabled val="1"/>
        </dgm:presLayoutVars>
      </dgm:prSet>
      <dgm:spPr/>
    </dgm:pt>
    <dgm:pt modelId="{1CEE483D-7358-49B2-90B9-FD21A9619BC0}" type="pres">
      <dgm:prSet presAssocID="{8BCD571A-2A53-4FB7-9CD5-1DCEF37E442B}" presName="sibTrans" presStyleLbl="sibTrans2D1" presStyleIdx="0" presStyleCnt="0"/>
      <dgm:spPr/>
    </dgm:pt>
    <dgm:pt modelId="{9360A925-C7F1-4610-8A97-97678E4A378B}" type="pres">
      <dgm:prSet presAssocID="{DF2FF7ED-2C7D-4F69-9B6F-78CDC389DB59}" presName="compNode" presStyleCnt="0"/>
      <dgm:spPr/>
    </dgm:pt>
    <dgm:pt modelId="{33E80F1B-0924-44BA-B661-E18C61147FC5}" type="pres">
      <dgm:prSet presAssocID="{DF2FF7ED-2C7D-4F69-9B6F-78CDC389DB59}" presName="pictRect" presStyleLbl="node1" presStyleIdx="2" presStyleCnt="6" custLinFactNeighborX="-8399" custLinFactNeighborY="132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C7685F7B-2FB0-40B5-A471-012D68B5DAD8}" type="pres">
      <dgm:prSet presAssocID="{DF2FF7ED-2C7D-4F69-9B6F-78CDC389DB59}" presName="textRect" presStyleLbl="revTx" presStyleIdx="2" presStyleCnt="6" custLinFactNeighborX="-8399" custLinFactNeighborY="2056">
        <dgm:presLayoutVars>
          <dgm:bulletEnabled val="1"/>
        </dgm:presLayoutVars>
      </dgm:prSet>
      <dgm:spPr/>
    </dgm:pt>
    <dgm:pt modelId="{A62B5C3D-F87F-4E62-8512-069319B3062E}" type="pres">
      <dgm:prSet presAssocID="{24616C15-44D0-445C-9F5A-4D782190639C}" presName="sibTrans" presStyleLbl="sibTrans2D1" presStyleIdx="0" presStyleCnt="0"/>
      <dgm:spPr/>
    </dgm:pt>
    <dgm:pt modelId="{C51FD569-F5AA-4CAF-9D69-6E78D9BBED9C}" type="pres">
      <dgm:prSet presAssocID="{C504A436-3AB0-4FBA-98C1-35AA8F26C8FE}" presName="compNode" presStyleCnt="0"/>
      <dgm:spPr/>
    </dgm:pt>
    <dgm:pt modelId="{CF8BC88D-D488-4AF9-A71F-615B9278EA21}" type="pres">
      <dgm:prSet presAssocID="{C504A436-3AB0-4FBA-98C1-35AA8F26C8FE}" presName="pictRect" presStyleLbl="nod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CC2D39BF-76E6-461B-86E3-414C680A5535}" type="pres">
      <dgm:prSet presAssocID="{C504A436-3AB0-4FBA-98C1-35AA8F26C8FE}" presName="textRect" presStyleLbl="revTx" presStyleIdx="3" presStyleCnt="6">
        <dgm:presLayoutVars>
          <dgm:bulletEnabled val="1"/>
        </dgm:presLayoutVars>
      </dgm:prSet>
      <dgm:spPr/>
    </dgm:pt>
    <dgm:pt modelId="{0B383DFC-15A4-479B-A9DA-70382DCBB426}" type="pres">
      <dgm:prSet presAssocID="{8DC8FF7F-7E72-4EE9-A73E-3B5787AFD1F6}" presName="sibTrans" presStyleLbl="sibTrans2D1" presStyleIdx="0" presStyleCnt="0"/>
      <dgm:spPr/>
    </dgm:pt>
    <dgm:pt modelId="{3AF431B1-941F-45C2-9E49-DAF3551A2AA5}" type="pres">
      <dgm:prSet presAssocID="{ED4B0DC3-CCD9-40EC-B7F9-6C68307C805A}" presName="compNode" presStyleCnt="0"/>
      <dgm:spPr/>
    </dgm:pt>
    <dgm:pt modelId="{90602D65-CF9B-49A1-B13D-2653F2958BB1}" type="pres">
      <dgm:prSet presAssocID="{ED4B0DC3-CCD9-40EC-B7F9-6C68307C805A}" presName="pictRect" presStyleLbl="nod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B7629745-32AB-46B1-8DBE-551C755C008B}" type="pres">
      <dgm:prSet presAssocID="{ED4B0DC3-CCD9-40EC-B7F9-6C68307C805A}" presName="textRect" presStyleLbl="revTx" presStyleIdx="4" presStyleCnt="6">
        <dgm:presLayoutVars>
          <dgm:bulletEnabled val="1"/>
        </dgm:presLayoutVars>
      </dgm:prSet>
      <dgm:spPr/>
    </dgm:pt>
    <dgm:pt modelId="{08352B35-DE97-44A4-B48F-1B4DCA59497D}" type="pres">
      <dgm:prSet presAssocID="{6CB4B2AD-080D-4991-BF2F-3CD6B7618939}" presName="sibTrans" presStyleLbl="sibTrans2D1" presStyleIdx="0" presStyleCnt="0"/>
      <dgm:spPr/>
    </dgm:pt>
    <dgm:pt modelId="{A420017C-2B8E-46B1-BE85-5A051D18A7AA}" type="pres">
      <dgm:prSet presAssocID="{AC16ADD4-6F56-408C-88AE-C53A85AA9E4C}" presName="compNode" presStyleCnt="0"/>
      <dgm:spPr/>
    </dgm:pt>
    <dgm:pt modelId="{C9B613E0-1982-4AF0-85A6-63919EB9E0F3}" type="pres">
      <dgm:prSet presAssocID="{AC16ADD4-6F56-408C-88AE-C53A85AA9E4C}" presName="pict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742F795F-8E06-4CFB-83A2-9EF2EE884DFF}" type="pres">
      <dgm:prSet presAssocID="{AC16ADD4-6F56-408C-88AE-C53A85AA9E4C}" presName="textRect" presStyleLbl="revTx" presStyleIdx="5" presStyleCnt="6">
        <dgm:presLayoutVars>
          <dgm:bulletEnabled val="1"/>
        </dgm:presLayoutVars>
      </dgm:prSet>
      <dgm:spPr/>
    </dgm:pt>
  </dgm:ptLst>
  <dgm:cxnLst>
    <dgm:cxn modelId="{8EE8600D-9530-4F27-846E-89ABA9A3F167}" type="presOf" srcId="{6CB4B2AD-080D-4991-BF2F-3CD6B7618939}" destId="{08352B35-DE97-44A4-B48F-1B4DCA59497D}" srcOrd="0" destOrd="0" presId="urn:microsoft.com/office/officeart/2005/8/layout/pList1#1"/>
    <dgm:cxn modelId="{72D9461A-0941-4F86-8490-5C9B1209A27A}" srcId="{9B9622AD-E223-4A37-AE1B-7226BCCD0389}" destId="{DF2FF7ED-2C7D-4F69-9B6F-78CDC389DB59}" srcOrd="2" destOrd="0" parTransId="{B375195A-1F9C-463E-BF2D-61305F23910C}" sibTransId="{24616C15-44D0-445C-9F5A-4D782190639C}"/>
    <dgm:cxn modelId="{3511192C-1B55-428D-BEC2-F1B4BFA88EEB}" srcId="{9B9622AD-E223-4A37-AE1B-7226BCCD0389}" destId="{93D84F87-E176-43A3-87AE-5FB0C4C55255}" srcOrd="1" destOrd="0" parTransId="{D62A356B-F696-4A46-9191-E38CE4F60D07}" sibTransId="{8BCD571A-2A53-4FB7-9CD5-1DCEF37E442B}"/>
    <dgm:cxn modelId="{E837A33A-970D-4C36-BAD2-C132B1CC38A3}" type="presOf" srcId="{8BCD571A-2A53-4FB7-9CD5-1DCEF37E442B}" destId="{1CEE483D-7358-49B2-90B9-FD21A9619BC0}" srcOrd="0" destOrd="0" presId="urn:microsoft.com/office/officeart/2005/8/layout/pList1#1"/>
    <dgm:cxn modelId="{15DD7F3F-D567-49DF-AD84-FE34A5D5F9C9}" srcId="{9B9622AD-E223-4A37-AE1B-7226BCCD0389}" destId="{C504A436-3AB0-4FBA-98C1-35AA8F26C8FE}" srcOrd="3" destOrd="0" parTransId="{EC2B5428-DCD1-438F-8015-F20DE47B14B9}" sibTransId="{8DC8FF7F-7E72-4EE9-A73E-3B5787AFD1F6}"/>
    <dgm:cxn modelId="{8B199C62-1DB3-484A-B5AC-7134B216070B}" type="presOf" srcId="{DF2FF7ED-2C7D-4F69-9B6F-78CDC389DB59}" destId="{C7685F7B-2FB0-40B5-A471-012D68B5DAD8}" srcOrd="0" destOrd="0" presId="urn:microsoft.com/office/officeart/2005/8/layout/pList1#1"/>
    <dgm:cxn modelId="{EADFE768-CF1B-49A6-96BF-983C9C534066}" type="presOf" srcId="{24616C15-44D0-445C-9F5A-4D782190639C}" destId="{A62B5C3D-F87F-4E62-8512-069319B3062E}" srcOrd="0" destOrd="0" presId="urn:microsoft.com/office/officeart/2005/8/layout/pList1#1"/>
    <dgm:cxn modelId="{05098849-1040-4460-AFF3-64BF5CB98DD1}" type="presOf" srcId="{AC16ADD4-6F56-408C-88AE-C53A85AA9E4C}" destId="{742F795F-8E06-4CFB-83A2-9EF2EE884DFF}" srcOrd="0" destOrd="0" presId="urn:microsoft.com/office/officeart/2005/8/layout/pList1#1"/>
    <dgm:cxn modelId="{860F7352-F455-4429-A63E-FF75066CEAEE}" srcId="{9B9622AD-E223-4A37-AE1B-7226BCCD0389}" destId="{7F8AFC5A-E203-4A2A-B0FE-DAD122427C2F}" srcOrd="0" destOrd="0" parTransId="{C8D0DC56-A224-4C31-A9A8-15529AEE2CC0}" sibTransId="{25857471-5253-4F47-9739-F1BA604E09C3}"/>
    <dgm:cxn modelId="{FB899756-F41B-4873-A42C-C592F414C043}" type="presOf" srcId="{93D84F87-E176-43A3-87AE-5FB0C4C55255}" destId="{A632BEB0-1128-402C-A277-9A483E1BEE23}" srcOrd="0" destOrd="0" presId="urn:microsoft.com/office/officeart/2005/8/layout/pList1#1"/>
    <dgm:cxn modelId="{C143EA80-D031-4319-B887-6A26C3DDC42C}" type="presOf" srcId="{C504A436-3AB0-4FBA-98C1-35AA8F26C8FE}" destId="{CC2D39BF-76E6-461B-86E3-414C680A5535}" srcOrd="0" destOrd="0" presId="urn:microsoft.com/office/officeart/2005/8/layout/pList1#1"/>
    <dgm:cxn modelId="{05844889-3F4F-4851-8B75-5F86766BFA01}" type="presOf" srcId="{ED4B0DC3-CCD9-40EC-B7F9-6C68307C805A}" destId="{B7629745-32AB-46B1-8DBE-551C755C008B}" srcOrd="0" destOrd="0" presId="urn:microsoft.com/office/officeart/2005/8/layout/pList1#1"/>
    <dgm:cxn modelId="{BEA8C6D3-D1E2-48B8-A13C-313755B231AD}" srcId="{9B9622AD-E223-4A37-AE1B-7226BCCD0389}" destId="{ED4B0DC3-CCD9-40EC-B7F9-6C68307C805A}" srcOrd="4" destOrd="0" parTransId="{3E76AA75-E3F2-4BF4-8922-22A20B67C168}" sibTransId="{6CB4B2AD-080D-4991-BF2F-3CD6B7618939}"/>
    <dgm:cxn modelId="{F9CBB5D5-D03F-445C-867D-71A0A2FFD02E}" type="presOf" srcId="{25857471-5253-4F47-9739-F1BA604E09C3}" destId="{8932C31C-E40E-4F03-953A-FB951082A7AC}" srcOrd="0" destOrd="0" presId="urn:microsoft.com/office/officeart/2005/8/layout/pList1#1"/>
    <dgm:cxn modelId="{8D6B45F2-EFAE-4870-BC40-82D9FF388BC5}" type="presOf" srcId="{8DC8FF7F-7E72-4EE9-A73E-3B5787AFD1F6}" destId="{0B383DFC-15A4-479B-A9DA-70382DCBB426}" srcOrd="0" destOrd="0" presId="urn:microsoft.com/office/officeart/2005/8/layout/pList1#1"/>
    <dgm:cxn modelId="{99372EF8-64FF-4443-8928-BBE7CCD39EB4}" srcId="{9B9622AD-E223-4A37-AE1B-7226BCCD0389}" destId="{AC16ADD4-6F56-408C-88AE-C53A85AA9E4C}" srcOrd="5" destOrd="0" parTransId="{D8A21C79-715E-4E0B-9B92-69C208E9E3B7}" sibTransId="{7F2048F0-76E1-4820-9705-A05C63653D55}"/>
    <dgm:cxn modelId="{F32255FC-1571-43BC-A6B9-38EE73D02721}" type="presOf" srcId="{9B9622AD-E223-4A37-AE1B-7226BCCD0389}" destId="{5E21FDBF-6064-45DE-BE30-EBF4A894BEE6}" srcOrd="0" destOrd="0" presId="urn:microsoft.com/office/officeart/2005/8/layout/pList1#1"/>
    <dgm:cxn modelId="{FE27B9FC-40A6-465B-A15E-6FBA9D4FDF8D}" type="presOf" srcId="{7F8AFC5A-E203-4A2A-B0FE-DAD122427C2F}" destId="{6609A93F-6A55-44BF-9AA1-7355A5E79DE3}" srcOrd="0" destOrd="0" presId="urn:microsoft.com/office/officeart/2005/8/layout/pList1#1"/>
    <dgm:cxn modelId="{47CEA4EB-8FAE-49A8-871E-C3F42729A274}" type="presParOf" srcId="{5E21FDBF-6064-45DE-BE30-EBF4A894BEE6}" destId="{19C7FB89-89E3-496E-A010-1A731487B3FC}" srcOrd="0" destOrd="0" presId="urn:microsoft.com/office/officeart/2005/8/layout/pList1#1"/>
    <dgm:cxn modelId="{377301C0-B874-4944-9F7D-CD2192478A91}" type="presParOf" srcId="{19C7FB89-89E3-496E-A010-1A731487B3FC}" destId="{CF004529-440D-4BDB-8D0F-065A6E2B8BF2}" srcOrd="0" destOrd="0" presId="urn:microsoft.com/office/officeart/2005/8/layout/pList1#1"/>
    <dgm:cxn modelId="{8EE39AC9-0B86-4D9D-A5BA-B0EEC8B1AC83}" type="presParOf" srcId="{19C7FB89-89E3-496E-A010-1A731487B3FC}" destId="{6609A93F-6A55-44BF-9AA1-7355A5E79DE3}" srcOrd="1" destOrd="0" presId="urn:microsoft.com/office/officeart/2005/8/layout/pList1#1"/>
    <dgm:cxn modelId="{3EEB1040-AD96-4CB4-AB1B-C0C67C17CDB4}" type="presParOf" srcId="{5E21FDBF-6064-45DE-BE30-EBF4A894BEE6}" destId="{8932C31C-E40E-4F03-953A-FB951082A7AC}" srcOrd="1" destOrd="0" presId="urn:microsoft.com/office/officeart/2005/8/layout/pList1#1"/>
    <dgm:cxn modelId="{A3432851-6563-4DF4-A53C-86C2380497E4}" type="presParOf" srcId="{5E21FDBF-6064-45DE-BE30-EBF4A894BEE6}" destId="{DBE7EC14-3F28-4F6D-9A03-571CA4EC4174}" srcOrd="2" destOrd="0" presId="urn:microsoft.com/office/officeart/2005/8/layout/pList1#1"/>
    <dgm:cxn modelId="{A2679ABD-53E9-4F42-9C78-5A0E52202B78}" type="presParOf" srcId="{DBE7EC14-3F28-4F6D-9A03-571CA4EC4174}" destId="{F5599669-FED2-496E-A42C-1869A4910F1C}" srcOrd="0" destOrd="0" presId="urn:microsoft.com/office/officeart/2005/8/layout/pList1#1"/>
    <dgm:cxn modelId="{ED0FF40D-B9C9-421A-9949-1342E495E35A}" type="presParOf" srcId="{DBE7EC14-3F28-4F6D-9A03-571CA4EC4174}" destId="{A632BEB0-1128-402C-A277-9A483E1BEE23}" srcOrd="1" destOrd="0" presId="urn:microsoft.com/office/officeart/2005/8/layout/pList1#1"/>
    <dgm:cxn modelId="{BA7930C0-B96C-4C7B-AF96-89F540E876A9}" type="presParOf" srcId="{5E21FDBF-6064-45DE-BE30-EBF4A894BEE6}" destId="{1CEE483D-7358-49B2-90B9-FD21A9619BC0}" srcOrd="3" destOrd="0" presId="urn:microsoft.com/office/officeart/2005/8/layout/pList1#1"/>
    <dgm:cxn modelId="{DEC3CC93-2980-40D4-815B-B1A70EAEBC33}" type="presParOf" srcId="{5E21FDBF-6064-45DE-BE30-EBF4A894BEE6}" destId="{9360A925-C7F1-4610-8A97-97678E4A378B}" srcOrd="4" destOrd="0" presId="urn:microsoft.com/office/officeart/2005/8/layout/pList1#1"/>
    <dgm:cxn modelId="{51ABCE2C-71FE-47F6-89AE-9A2224720FB5}" type="presParOf" srcId="{9360A925-C7F1-4610-8A97-97678E4A378B}" destId="{33E80F1B-0924-44BA-B661-E18C61147FC5}" srcOrd="0" destOrd="0" presId="urn:microsoft.com/office/officeart/2005/8/layout/pList1#1"/>
    <dgm:cxn modelId="{1F139407-B32C-4417-A98F-AE10F032D64E}" type="presParOf" srcId="{9360A925-C7F1-4610-8A97-97678E4A378B}" destId="{C7685F7B-2FB0-40B5-A471-012D68B5DAD8}" srcOrd="1" destOrd="0" presId="urn:microsoft.com/office/officeart/2005/8/layout/pList1#1"/>
    <dgm:cxn modelId="{F19E03BE-3D3C-4469-81DB-677BFE89764F}" type="presParOf" srcId="{5E21FDBF-6064-45DE-BE30-EBF4A894BEE6}" destId="{A62B5C3D-F87F-4E62-8512-069319B3062E}" srcOrd="5" destOrd="0" presId="urn:microsoft.com/office/officeart/2005/8/layout/pList1#1"/>
    <dgm:cxn modelId="{69379DAF-71B5-4060-A4B1-BE3E499B1BE7}" type="presParOf" srcId="{5E21FDBF-6064-45DE-BE30-EBF4A894BEE6}" destId="{C51FD569-F5AA-4CAF-9D69-6E78D9BBED9C}" srcOrd="6" destOrd="0" presId="urn:microsoft.com/office/officeart/2005/8/layout/pList1#1"/>
    <dgm:cxn modelId="{6173B616-E3B9-4DA9-8DC4-6B5BDB970244}" type="presParOf" srcId="{C51FD569-F5AA-4CAF-9D69-6E78D9BBED9C}" destId="{CF8BC88D-D488-4AF9-A71F-615B9278EA21}" srcOrd="0" destOrd="0" presId="urn:microsoft.com/office/officeart/2005/8/layout/pList1#1"/>
    <dgm:cxn modelId="{F0164321-9ED9-431E-9B61-EAE516853D10}" type="presParOf" srcId="{C51FD569-F5AA-4CAF-9D69-6E78D9BBED9C}" destId="{CC2D39BF-76E6-461B-86E3-414C680A5535}" srcOrd="1" destOrd="0" presId="urn:microsoft.com/office/officeart/2005/8/layout/pList1#1"/>
    <dgm:cxn modelId="{87AC7B5F-3AEB-44CC-B1F5-E1708D9DFFC9}" type="presParOf" srcId="{5E21FDBF-6064-45DE-BE30-EBF4A894BEE6}" destId="{0B383DFC-15A4-479B-A9DA-70382DCBB426}" srcOrd="7" destOrd="0" presId="urn:microsoft.com/office/officeart/2005/8/layout/pList1#1"/>
    <dgm:cxn modelId="{FB65844C-F384-4CB8-8406-858A66E541F5}" type="presParOf" srcId="{5E21FDBF-6064-45DE-BE30-EBF4A894BEE6}" destId="{3AF431B1-941F-45C2-9E49-DAF3551A2AA5}" srcOrd="8" destOrd="0" presId="urn:microsoft.com/office/officeart/2005/8/layout/pList1#1"/>
    <dgm:cxn modelId="{8BC3E19E-B62A-41F1-82D9-E5AFEC13F3D0}" type="presParOf" srcId="{3AF431B1-941F-45C2-9E49-DAF3551A2AA5}" destId="{90602D65-CF9B-49A1-B13D-2653F2958BB1}" srcOrd="0" destOrd="0" presId="urn:microsoft.com/office/officeart/2005/8/layout/pList1#1"/>
    <dgm:cxn modelId="{B30D1910-3300-4B8F-8363-C24F4177E932}" type="presParOf" srcId="{3AF431B1-941F-45C2-9E49-DAF3551A2AA5}" destId="{B7629745-32AB-46B1-8DBE-551C755C008B}" srcOrd="1" destOrd="0" presId="urn:microsoft.com/office/officeart/2005/8/layout/pList1#1"/>
    <dgm:cxn modelId="{7C821546-656C-413E-84E8-620286D73249}" type="presParOf" srcId="{5E21FDBF-6064-45DE-BE30-EBF4A894BEE6}" destId="{08352B35-DE97-44A4-B48F-1B4DCA59497D}" srcOrd="9" destOrd="0" presId="urn:microsoft.com/office/officeart/2005/8/layout/pList1#1"/>
    <dgm:cxn modelId="{20D188EA-8777-4816-863D-2E5D989CC1FA}" type="presParOf" srcId="{5E21FDBF-6064-45DE-BE30-EBF4A894BEE6}" destId="{A420017C-2B8E-46B1-BE85-5A051D18A7AA}" srcOrd="10" destOrd="0" presId="urn:microsoft.com/office/officeart/2005/8/layout/pList1#1"/>
    <dgm:cxn modelId="{20CDDE58-7BCF-48DF-A789-BCEFD5689A26}" type="presParOf" srcId="{A420017C-2B8E-46B1-BE85-5A051D18A7AA}" destId="{C9B613E0-1982-4AF0-85A6-63919EB9E0F3}" srcOrd="0" destOrd="0" presId="urn:microsoft.com/office/officeart/2005/8/layout/pList1#1"/>
    <dgm:cxn modelId="{9EFB73E8-52F0-4C76-9A63-2A33D0530704}" type="presParOf" srcId="{A420017C-2B8E-46B1-BE85-5A051D18A7AA}" destId="{742F795F-8E06-4CFB-83A2-9EF2EE884DFF}" srcOrd="1" destOrd="0" presId="urn:microsoft.com/office/officeart/2005/8/layout/pLis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838FA18-5E1F-45AF-8147-9E454573DCA8}" type="doc">
      <dgm:prSet loTypeId="urn:microsoft.com/office/officeart/2005/8/layout/pList1#3" loCatId="list" qsTypeId="urn:microsoft.com/office/officeart/2005/8/quickstyle/simple1" qsCatId="simple" csTypeId="urn:microsoft.com/office/officeart/2005/8/colors/accent1_2" csCatId="accent1" phldr="1"/>
      <dgm:spPr/>
      <dgm:t>
        <a:bodyPr/>
        <a:lstStyle/>
        <a:p>
          <a:endParaRPr lang="de-DE"/>
        </a:p>
      </dgm:t>
    </dgm:pt>
    <dgm:pt modelId="{6D41716F-7B81-473A-8707-2DA6D11F8D6F}">
      <dgm:prSet phldrT="[Text]" custT="1"/>
      <dgm:spPr/>
      <dgm:t>
        <a:bodyPr/>
        <a:lstStyle/>
        <a:p>
          <a:r>
            <a:rPr lang="de-DE" sz="1400" dirty="0">
              <a:solidFill>
                <a:srgbClr val="002060"/>
              </a:solidFill>
            </a:rPr>
            <a:t>Linear Models</a:t>
          </a:r>
        </a:p>
      </dgm:t>
    </dgm:pt>
    <dgm:pt modelId="{B9424983-8054-47E3-8F5B-2F657FABF50C}" type="parTrans" cxnId="{E3A8842F-F85C-46DF-8E75-4DB236EDE330}">
      <dgm:prSet/>
      <dgm:spPr/>
      <dgm:t>
        <a:bodyPr/>
        <a:lstStyle/>
        <a:p>
          <a:endParaRPr lang="de-DE" sz="1200">
            <a:solidFill>
              <a:srgbClr val="002060"/>
            </a:solidFill>
          </a:endParaRPr>
        </a:p>
      </dgm:t>
    </dgm:pt>
    <dgm:pt modelId="{0B349CAF-A490-4565-BE6D-22814B06334A}" type="sibTrans" cxnId="{E3A8842F-F85C-46DF-8E75-4DB236EDE330}">
      <dgm:prSet/>
      <dgm:spPr/>
      <dgm:t>
        <a:bodyPr/>
        <a:lstStyle/>
        <a:p>
          <a:endParaRPr lang="de-DE" sz="1200">
            <a:solidFill>
              <a:srgbClr val="002060"/>
            </a:solidFill>
          </a:endParaRPr>
        </a:p>
      </dgm:t>
    </dgm:pt>
    <dgm:pt modelId="{BC454E12-491D-4B6A-971C-2FD7923C8206}">
      <dgm:prSet phldrT="[Text]" custT="1"/>
      <dgm:spPr/>
      <dgm:t>
        <a:bodyPr/>
        <a:lstStyle/>
        <a:p>
          <a:r>
            <a:rPr lang="de-DE" sz="1400" dirty="0">
              <a:solidFill>
                <a:srgbClr val="002060"/>
              </a:solidFill>
            </a:rPr>
            <a:t>Statistical Tests</a:t>
          </a:r>
        </a:p>
      </dgm:t>
    </dgm:pt>
    <dgm:pt modelId="{56B2309D-96BA-4E95-9529-EAD895EE3A7D}" type="parTrans" cxnId="{9854282F-DE5E-429B-A57A-4C8588119489}">
      <dgm:prSet/>
      <dgm:spPr/>
      <dgm:t>
        <a:bodyPr/>
        <a:lstStyle/>
        <a:p>
          <a:endParaRPr lang="de-DE" sz="1200">
            <a:solidFill>
              <a:srgbClr val="002060"/>
            </a:solidFill>
          </a:endParaRPr>
        </a:p>
      </dgm:t>
    </dgm:pt>
    <dgm:pt modelId="{454589FC-B351-455D-AB9C-1871A16DE2EA}" type="sibTrans" cxnId="{9854282F-DE5E-429B-A57A-4C8588119489}">
      <dgm:prSet/>
      <dgm:spPr/>
      <dgm:t>
        <a:bodyPr/>
        <a:lstStyle/>
        <a:p>
          <a:endParaRPr lang="de-DE" sz="1200">
            <a:solidFill>
              <a:srgbClr val="002060"/>
            </a:solidFill>
          </a:endParaRPr>
        </a:p>
      </dgm:t>
    </dgm:pt>
    <dgm:pt modelId="{6F06E6C9-77FC-40D7-9657-7166AAE01E77}">
      <dgm:prSet phldrT="[Text]" custT="1"/>
      <dgm:spPr/>
      <dgm:t>
        <a:bodyPr/>
        <a:lstStyle/>
        <a:p>
          <a:r>
            <a:rPr lang="de-DE" sz="1400" dirty="0" err="1">
              <a:solidFill>
                <a:srgbClr val="002060"/>
              </a:solidFill>
            </a:rPr>
            <a:t>Inference</a:t>
          </a:r>
          <a:endParaRPr lang="de-DE" sz="1400" dirty="0">
            <a:solidFill>
              <a:srgbClr val="002060"/>
            </a:solidFill>
          </a:endParaRPr>
        </a:p>
      </dgm:t>
    </dgm:pt>
    <dgm:pt modelId="{4E81505E-57A0-48C3-A0E3-797D46652F09}" type="parTrans" cxnId="{0F62E622-3333-4253-BBEB-B338B039D0D0}">
      <dgm:prSet/>
      <dgm:spPr/>
      <dgm:t>
        <a:bodyPr/>
        <a:lstStyle/>
        <a:p>
          <a:endParaRPr lang="de-DE" sz="1200">
            <a:solidFill>
              <a:srgbClr val="002060"/>
            </a:solidFill>
          </a:endParaRPr>
        </a:p>
      </dgm:t>
    </dgm:pt>
    <dgm:pt modelId="{F3B7A35E-35DB-4E50-B10C-4F9905E4B5F9}" type="sibTrans" cxnId="{0F62E622-3333-4253-BBEB-B338B039D0D0}">
      <dgm:prSet/>
      <dgm:spPr/>
      <dgm:t>
        <a:bodyPr/>
        <a:lstStyle/>
        <a:p>
          <a:endParaRPr lang="de-DE" sz="1200">
            <a:solidFill>
              <a:srgbClr val="002060"/>
            </a:solidFill>
          </a:endParaRPr>
        </a:p>
      </dgm:t>
    </dgm:pt>
    <dgm:pt modelId="{FD4EE085-A38B-440F-B222-27F877294072}">
      <dgm:prSet phldrT="[Text]" custT="1"/>
      <dgm:spPr/>
      <dgm:t>
        <a:bodyPr/>
        <a:lstStyle/>
        <a:p>
          <a:r>
            <a:rPr lang="de-DE" sz="1400" dirty="0">
              <a:solidFill>
                <a:srgbClr val="002060"/>
              </a:solidFill>
            </a:rPr>
            <a:t>Time Series Analysis</a:t>
          </a:r>
        </a:p>
      </dgm:t>
    </dgm:pt>
    <dgm:pt modelId="{4A75535C-5E8F-4826-84F4-A723068E7DB5}" type="parTrans" cxnId="{03A784D5-C790-4018-8C4C-A8EFFE69435D}">
      <dgm:prSet/>
      <dgm:spPr/>
      <dgm:t>
        <a:bodyPr/>
        <a:lstStyle/>
        <a:p>
          <a:endParaRPr lang="de-DE" sz="1200">
            <a:solidFill>
              <a:srgbClr val="002060"/>
            </a:solidFill>
          </a:endParaRPr>
        </a:p>
      </dgm:t>
    </dgm:pt>
    <dgm:pt modelId="{F2443A86-9F0A-4CB2-9FA0-1B8AC376617D}" type="sibTrans" cxnId="{03A784D5-C790-4018-8C4C-A8EFFE69435D}">
      <dgm:prSet/>
      <dgm:spPr/>
      <dgm:t>
        <a:bodyPr/>
        <a:lstStyle/>
        <a:p>
          <a:endParaRPr lang="de-DE" sz="1200">
            <a:solidFill>
              <a:srgbClr val="002060"/>
            </a:solidFill>
          </a:endParaRPr>
        </a:p>
      </dgm:t>
    </dgm:pt>
    <dgm:pt modelId="{1F35AF70-57CE-487B-9182-B635EFE69310}">
      <dgm:prSet phldrT="[Text]" custT="1"/>
      <dgm:spPr/>
      <dgm:t>
        <a:bodyPr/>
        <a:lstStyle/>
        <a:p>
          <a:r>
            <a:rPr lang="de-DE" sz="1400" dirty="0" err="1">
              <a:solidFill>
                <a:srgbClr val="002060"/>
              </a:solidFill>
            </a:rPr>
            <a:t>Machine</a:t>
          </a:r>
          <a:r>
            <a:rPr lang="de-DE" sz="1400" dirty="0">
              <a:solidFill>
                <a:srgbClr val="002060"/>
              </a:solidFill>
            </a:rPr>
            <a:t> Learning</a:t>
          </a:r>
        </a:p>
      </dgm:t>
    </dgm:pt>
    <dgm:pt modelId="{522CECDD-7918-4E05-BD04-18BCBAB46F97}" type="parTrans" cxnId="{A3A1F6BE-088A-4E80-BFB4-8284D597ED4F}">
      <dgm:prSet/>
      <dgm:spPr/>
      <dgm:t>
        <a:bodyPr/>
        <a:lstStyle/>
        <a:p>
          <a:endParaRPr lang="de-DE">
            <a:solidFill>
              <a:srgbClr val="002060"/>
            </a:solidFill>
          </a:endParaRPr>
        </a:p>
      </dgm:t>
    </dgm:pt>
    <dgm:pt modelId="{4A07BCB1-CEF3-4635-A189-16732322E171}" type="sibTrans" cxnId="{A3A1F6BE-088A-4E80-BFB4-8284D597ED4F}">
      <dgm:prSet/>
      <dgm:spPr/>
      <dgm:t>
        <a:bodyPr/>
        <a:lstStyle/>
        <a:p>
          <a:endParaRPr lang="de-DE">
            <a:solidFill>
              <a:srgbClr val="002060"/>
            </a:solidFill>
          </a:endParaRPr>
        </a:p>
      </dgm:t>
    </dgm:pt>
    <dgm:pt modelId="{58EE712F-8916-4A97-A2D7-F3C512D19457}" type="pres">
      <dgm:prSet presAssocID="{2838FA18-5E1F-45AF-8147-9E454573DCA8}" presName="Name0" presStyleCnt="0">
        <dgm:presLayoutVars>
          <dgm:dir/>
          <dgm:resizeHandles val="exact"/>
        </dgm:presLayoutVars>
      </dgm:prSet>
      <dgm:spPr/>
    </dgm:pt>
    <dgm:pt modelId="{525C4AB1-5056-4EBF-A9D9-62223CE7AAE5}" type="pres">
      <dgm:prSet presAssocID="{6D41716F-7B81-473A-8707-2DA6D11F8D6F}" presName="compNode" presStyleCnt="0"/>
      <dgm:spPr/>
    </dgm:pt>
    <dgm:pt modelId="{FEAFC8E1-D584-4149-AD88-4F583C1F4626}" type="pres">
      <dgm:prSet presAssocID="{6D41716F-7B81-473A-8707-2DA6D11F8D6F}"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29BD5A04-E03E-4904-8710-ACD030A1E9E3}" type="pres">
      <dgm:prSet presAssocID="{6D41716F-7B81-473A-8707-2DA6D11F8D6F}" presName="textRect" presStyleLbl="revTx" presStyleIdx="0" presStyleCnt="5">
        <dgm:presLayoutVars>
          <dgm:bulletEnabled val="1"/>
        </dgm:presLayoutVars>
      </dgm:prSet>
      <dgm:spPr/>
    </dgm:pt>
    <dgm:pt modelId="{090B5068-0B3A-4F8D-A90F-A34F7EF2E809}" type="pres">
      <dgm:prSet presAssocID="{0B349CAF-A490-4565-BE6D-22814B06334A}" presName="sibTrans" presStyleLbl="sibTrans2D1" presStyleIdx="0" presStyleCnt="0"/>
      <dgm:spPr/>
    </dgm:pt>
    <dgm:pt modelId="{FC32EFBC-3019-4315-B201-FDE2B0EFD69C}" type="pres">
      <dgm:prSet presAssocID="{BC454E12-491D-4B6A-971C-2FD7923C8206}" presName="compNode" presStyleCnt="0"/>
      <dgm:spPr/>
    </dgm:pt>
    <dgm:pt modelId="{A95CFAD5-A676-4259-A0DD-B37B1EA04512}" type="pres">
      <dgm:prSet presAssocID="{BC454E12-491D-4B6A-971C-2FD7923C8206}" presName="pictRect" presStyleLbl="nod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7378FE47-4EA7-47DD-80AB-3EBAB183C6A8}" type="pres">
      <dgm:prSet presAssocID="{BC454E12-491D-4B6A-971C-2FD7923C8206}" presName="textRect" presStyleLbl="revTx" presStyleIdx="1" presStyleCnt="5">
        <dgm:presLayoutVars>
          <dgm:bulletEnabled val="1"/>
        </dgm:presLayoutVars>
      </dgm:prSet>
      <dgm:spPr/>
    </dgm:pt>
    <dgm:pt modelId="{4E2A9D2A-A6E0-4DD1-B1D0-3D762457FC8C}" type="pres">
      <dgm:prSet presAssocID="{454589FC-B351-455D-AB9C-1871A16DE2EA}" presName="sibTrans" presStyleLbl="sibTrans2D1" presStyleIdx="0" presStyleCnt="0"/>
      <dgm:spPr/>
    </dgm:pt>
    <dgm:pt modelId="{588F4996-15C5-4AB3-B049-501AB6E30B5F}" type="pres">
      <dgm:prSet presAssocID="{6F06E6C9-77FC-40D7-9657-7166AAE01E77}" presName="compNode" presStyleCnt="0"/>
      <dgm:spPr/>
    </dgm:pt>
    <dgm:pt modelId="{1FF40898-1FC9-41EE-BAD5-974613524FC3}" type="pres">
      <dgm:prSet presAssocID="{6F06E6C9-77FC-40D7-9657-7166AAE01E77}"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dgm:spPr>
    </dgm:pt>
    <dgm:pt modelId="{DE286919-69B0-41A1-BDAA-F855697BD855}" type="pres">
      <dgm:prSet presAssocID="{6F06E6C9-77FC-40D7-9657-7166AAE01E77}" presName="textRect" presStyleLbl="revTx" presStyleIdx="2" presStyleCnt="5">
        <dgm:presLayoutVars>
          <dgm:bulletEnabled val="1"/>
        </dgm:presLayoutVars>
      </dgm:prSet>
      <dgm:spPr/>
    </dgm:pt>
    <dgm:pt modelId="{BDA5BAFB-63FA-4550-85B5-636CF2A2D2EA}" type="pres">
      <dgm:prSet presAssocID="{F3B7A35E-35DB-4E50-B10C-4F9905E4B5F9}" presName="sibTrans" presStyleLbl="sibTrans2D1" presStyleIdx="0" presStyleCnt="0"/>
      <dgm:spPr/>
    </dgm:pt>
    <dgm:pt modelId="{D8B441F7-BF19-42BB-9106-FBD8C53A823D}" type="pres">
      <dgm:prSet presAssocID="{FD4EE085-A38B-440F-B222-27F877294072}" presName="compNode" presStyleCnt="0"/>
      <dgm:spPr/>
    </dgm:pt>
    <dgm:pt modelId="{9FDAADF0-4E5C-4640-B98C-504EF2656E73}" type="pres">
      <dgm:prSet presAssocID="{FD4EE085-A38B-440F-B222-27F877294072}" presName="pictRect" presStyleLbl="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A7D12982-E083-497F-AAD3-7E1881223B4D}" type="pres">
      <dgm:prSet presAssocID="{FD4EE085-A38B-440F-B222-27F877294072}" presName="textRect" presStyleLbl="revTx" presStyleIdx="3" presStyleCnt="5">
        <dgm:presLayoutVars>
          <dgm:bulletEnabled val="1"/>
        </dgm:presLayoutVars>
      </dgm:prSet>
      <dgm:spPr/>
    </dgm:pt>
    <dgm:pt modelId="{CC58F2E2-C071-4483-BAB9-9486F0808360}" type="pres">
      <dgm:prSet presAssocID="{F2443A86-9F0A-4CB2-9FA0-1B8AC376617D}" presName="sibTrans" presStyleLbl="sibTrans2D1" presStyleIdx="0" presStyleCnt="0"/>
      <dgm:spPr/>
    </dgm:pt>
    <dgm:pt modelId="{35F1BF25-3859-4155-B7F0-F8C517E2243D}" type="pres">
      <dgm:prSet presAssocID="{1F35AF70-57CE-487B-9182-B635EFE69310}" presName="compNode" presStyleCnt="0"/>
      <dgm:spPr/>
    </dgm:pt>
    <dgm:pt modelId="{32F921F4-1139-41DF-8CAA-0AC10EAE5E95}" type="pres">
      <dgm:prSet presAssocID="{1F35AF70-57CE-487B-9182-B635EFE69310}"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48D4CD21-288F-41AA-944B-91B45CC0B833}" type="pres">
      <dgm:prSet presAssocID="{1F35AF70-57CE-487B-9182-B635EFE69310}" presName="textRect" presStyleLbl="revTx" presStyleIdx="4" presStyleCnt="5">
        <dgm:presLayoutVars>
          <dgm:bulletEnabled val="1"/>
        </dgm:presLayoutVars>
      </dgm:prSet>
      <dgm:spPr/>
    </dgm:pt>
  </dgm:ptLst>
  <dgm:cxnLst>
    <dgm:cxn modelId="{086FD101-048D-4208-AC21-55D9AA6262F5}" type="presOf" srcId="{1F35AF70-57CE-487B-9182-B635EFE69310}" destId="{48D4CD21-288F-41AA-944B-91B45CC0B833}" srcOrd="0" destOrd="0" presId="urn:microsoft.com/office/officeart/2005/8/layout/pList1#3"/>
    <dgm:cxn modelId="{847A1C10-8936-4381-B753-AD035F5C8559}" type="presOf" srcId="{0B349CAF-A490-4565-BE6D-22814B06334A}" destId="{090B5068-0B3A-4F8D-A90F-A34F7EF2E809}" srcOrd="0" destOrd="0" presId="urn:microsoft.com/office/officeart/2005/8/layout/pList1#3"/>
    <dgm:cxn modelId="{95E7EA1A-0D56-4510-B3F7-00EAB72EBCE6}" type="presOf" srcId="{F3B7A35E-35DB-4E50-B10C-4F9905E4B5F9}" destId="{BDA5BAFB-63FA-4550-85B5-636CF2A2D2EA}" srcOrd="0" destOrd="0" presId="urn:microsoft.com/office/officeart/2005/8/layout/pList1#3"/>
    <dgm:cxn modelId="{0F62E622-3333-4253-BBEB-B338B039D0D0}" srcId="{2838FA18-5E1F-45AF-8147-9E454573DCA8}" destId="{6F06E6C9-77FC-40D7-9657-7166AAE01E77}" srcOrd="2" destOrd="0" parTransId="{4E81505E-57A0-48C3-A0E3-797D46652F09}" sibTransId="{F3B7A35E-35DB-4E50-B10C-4F9905E4B5F9}"/>
    <dgm:cxn modelId="{F0DDE825-C77E-48C4-BE97-DB48EFD3CF0E}" type="presOf" srcId="{FD4EE085-A38B-440F-B222-27F877294072}" destId="{A7D12982-E083-497F-AAD3-7E1881223B4D}" srcOrd="0" destOrd="0" presId="urn:microsoft.com/office/officeart/2005/8/layout/pList1#3"/>
    <dgm:cxn modelId="{9854282F-DE5E-429B-A57A-4C8588119489}" srcId="{2838FA18-5E1F-45AF-8147-9E454573DCA8}" destId="{BC454E12-491D-4B6A-971C-2FD7923C8206}" srcOrd="1" destOrd="0" parTransId="{56B2309D-96BA-4E95-9529-EAD895EE3A7D}" sibTransId="{454589FC-B351-455D-AB9C-1871A16DE2EA}"/>
    <dgm:cxn modelId="{E3A8842F-F85C-46DF-8E75-4DB236EDE330}" srcId="{2838FA18-5E1F-45AF-8147-9E454573DCA8}" destId="{6D41716F-7B81-473A-8707-2DA6D11F8D6F}" srcOrd="0" destOrd="0" parTransId="{B9424983-8054-47E3-8F5B-2F657FABF50C}" sibTransId="{0B349CAF-A490-4565-BE6D-22814B06334A}"/>
    <dgm:cxn modelId="{9FF62962-0EEF-4E32-A5BA-ECA4DF783D3F}" type="presOf" srcId="{454589FC-B351-455D-AB9C-1871A16DE2EA}" destId="{4E2A9D2A-A6E0-4DD1-B1D0-3D762457FC8C}" srcOrd="0" destOrd="0" presId="urn:microsoft.com/office/officeart/2005/8/layout/pList1#3"/>
    <dgm:cxn modelId="{58BA036B-05EA-4542-B581-4D7578722F19}" type="presOf" srcId="{F2443A86-9F0A-4CB2-9FA0-1B8AC376617D}" destId="{CC58F2E2-C071-4483-BAB9-9486F0808360}" srcOrd="0" destOrd="0" presId="urn:microsoft.com/office/officeart/2005/8/layout/pList1#3"/>
    <dgm:cxn modelId="{4BD9E14D-0655-44B4-AF95-4819A5C8898B}" type="presOf" srcId="{6F06E6C9-77FC-40D7-9657-7166AAE01E77}" destId="{DE286919-69B0-41A1-BDAA-F855697BD855}" srcOrd="0" destOrd="0" presId="urn:microsoft.com/office/officeart/2005/8/layout/pList1#3"/>
    <dgm:cxn modelId="{0DAB8EA0-3C72-4743-AAF2-16297DFBF0D1}" type="presOf" srcId="{6D41716F-7B81-473A-8707-2DA6D11F8D6F}" destId="{29BD5A04-E03E-4904-8710-ACD030A1E9E3}" srcOrd="0" destOrd="0" presId="urn:microsoft.com/office/officeart/2005/8/layout/pList1#3"/>
    <dgm:cxn modelId="{E64A72BE-4A77-44D4-9E93-24C675768128}" type="presOf" srcId="{2838FA18-5E1F-45AF-8147-9E454573DCA8}" destId="{58EE712F-8916-4A97-A2D7-F3C512D19457}" srcOrd="0" destOrd="0" presId="urn:microsoft.com/office/officeart/2005/8/layout/pList1#3"/>
    <dgm:cxn modelId="{A3A1F6BE-088A-4E80-BFB4-8284D597ED4F}" srcId="{2838FA18-5E1F-45AF-8147-9E454573DCA8}" destId="{1F35AF70-57CE-487B-9182-B635EFE69310}" srcOrd="4" destOrd="0" parTransId="{522CECDD-7918-4E05-BD04-18BCBAB46F97}" sibTransId="{4A07BCB1-CEF3-4635-A189-16732322E171}"/>
    <dgm:cxn modelId="{03A784D5-C790-4018-8C4C-A8EFFE69435D}" srcId="{2838FA18-5E1F-45AF-8147-9E454573DCA8}" destId="{FD4EE085-A38B-440F-B222-27F877294072}" srcOrd="3" destOrd="0" parTransId="{4A75535C-5E8F-4826-84F4-A723068E7DB5}" sibTransId="{F2443A86-9F0A-4CB2-9FA0-1B8AC376617D}"/>
    <dgm:cxn modelId="{A92981DF-6543-48E8-87D3-09EF8C4172BA}" type="presOf" srcId="{BC454E12-491D-4B6A-971C-2FD7923C8206}" destId="{7378FE47-4EA7-47DD-80AB-3EBAB183C6A8}" srcOrd="0" destOrd="0" presId="urn:microsoft.com/office/officeart/2005/8/layout/pList1#3"/>
    <dgm:cxn modelId="{F3B42368-1946-41CB-A6C5-2AD77675FDE4}" type="presParOf" srcId="{58EE712F-8916-4A97-A2D7-F3C512D19457}" destId="{525C4AB1-5056-4EBF-A9D9-62223CE7AAE5}" srcOrd="0" destOrd="0" presId="urn:microsoft.com/office/officeart/2005/8/layout/pList1#3"/>
    <dgm:cxn modelId="{8400D18F-F2EA-4202-ADAB-2448B7E9E9A8}" type="presParOf" srcId="{525C4AB1-5056-4EBF-A9D9-62223CE7AAE5}" destId="{FEAFC8E1-D584-4149-AD88-4F583C1F4626}" srcOrd="0" destOrd="0" presId="urn:microsoft.com/office/officeart/2005/8/layout/pList1#3"/>
    <dgm:cxn modelId="{132DCF97-FED9-4CC2-BD26-9BCAAF508434}" type="presParOf" srcId="{525C4AB1-5056-4EBF-A9D9-62223CE7AAE5}" destId="{29BD5A04-E03E-4904-8710-ACD030A1E9E3}" srcOrd="1" destOrd="0" presId="urn:microsoft.com/office/officeart/2005/8/layout/pList1#3"/>
    <dgm:cxn modelId="{A203C805-151F-4515-908A-C5CCA6F268F6}" type="presParOf" srcId="{58EE712F-8916-4A97-A2D7-F3C512D19457}" destId="{090B5068-0B3A-4F8D-A90F-A34F7EF2E809}" srcOrd="1" destOrd="0" presId="urn:microsoft.com/office/officeart/2005/8/layout/pList1#3"/>
    <dgm:cxn modelId="{7917372F-F340-41BD-AAA0-09D86B84D1C2}" type="presParOf" srcId="{58EE712F-8916-4A97-A2D7-F3C512D19457}" destId="{FC32EFBC-3019-4315-B201-FDE2B0EFD69C}" srcOrd="2" destOrd="0" presId="urn:microsoft.com/office/officeart/2005/8/layout/pList1#3"/>
    <dgm:cxn modelId="{99F490EB-C0FE-4B58-9165-94005ECB3E88}" type="presParOf" srcId="{FC32EFBC-3019-4315-B201-FDE2B0EFD69C}" destId="{A95CFAD5-A676-4259-A0DD-B37B1EA04512}" srcOrd="0" destOrd="0" presId="urn:microsoft.com/office/officeart/2005/8/layout/pList1#3"/>
    <dgm:cxn modelId="{26538C9C-4411-401C-A9ED-3E4CF99C6633}" type="presParOf" srcId="{FC32EFBC-3019-4315-B201-FDE2B0EFD69C}" destId="{7378FE47-4EA7-47DD-80AB-3EBAB183C6A8}" srcOrd="1" destOrd="0" presId="urn:microsoft.com/office/officeart/2005/8/layout/pList1#3"/>
    <dgm:cxn modelId="{AB0A6A3D-2940-4F81-9249-60B46FB1E6B3}" type="presParOf" srcId="{58EE712F-8916-4A97-A2D7-F3C512D19457}" destId="{4E2A9D2A-A6E0-4DD1-B1D0-3D762457FC8C}" srcOrd="3" destOrd="0" presId="urn:microsoft.com/office/officeart/2005/8/layout/pList1#3"/>
    <dgm:cxn modelId="{AB027DA4-1054-4FCA-B3BA-59E48FDD4260}" type="presParOf" srcId="{58EE712F-8916-4A97-A2D7-F3C512D19457}" destId="{588F4996-15C5-4AB3-B049-501AB6E30B5F}" srcOrd="4" destOrd="0" presId="urn:microsoft.com/office/officeart/2005/8/layout/pList1#3"/>
    <dgm:cxn modelId="{29CE1915-B168-4B57-89E2-89289B789D7E}" type="presParOf" srcId="{588F4996-15C5-4AB3-B049-501AB6E30B5F}" destId="{1FF40898-1FC9-41EE-BAD5-974613524FC3}" srcOrd="0" destOrd="0" presId="urn:microsoft.com/office/officeart/2005/8/layout/pList1#3"/>
    <dgm:cxn modelId="{0AB46EDA-7B22-4377-84B0-7C4483F34307}" type="presParOf" srcId="{588F4996-15C5-4AB3-B049-501AB6E30B5F}" destId="{DE286919-69B0-41A1-BDAA-F855697BD855}" srcOrd="1" destOrd="0" presId="urn:microsoft.com/office/officeart/2005/8/layout/pList1#3"/>
    <dgm:cxn modelId="{6A117E17-4478-46A5-9F00-D19F6C0FE7D7}" type="presParOf" srcId="{58EE712F-8916-4A97-A2D7-F3C512D19457}" destId="{BDA5BAFB-63FA-4550-85B5-636CF2A2D2EA}" srcOrd="5" destOrd="0" presId="urn:microsoft.com/office/officeart/2005/8/layout/pList1#3"/>
    <dgm:cxn modelId="{85124E24-60B4-4876-B786-40A9E03F6805}" type="presParOf" srcId="{58EE712F-8916-4A97-A2D7-F3C512D19457}" destId="{D8B441F7-BF19-42BB-9106-FBD8C53A823D}" srcOrd="6" destOrd="0" presId="urn:microsoft.com/office/officeart/2005/8/layout/pList1#3"/>
    <dgm:cxn modelId="{BF74CE35-D7D9-4ABD-8E93-0FDA331DDEFC}" type="presParOf" srcId="{D8B441F7-BF19-42BB-9106-FBD8C53A823D}" destId="{9FDAADF0-4E5C-4640-B98C-504EF2656E73}" srcOrd="0" destOrd="0" presId="urn:microsoft.com/office/officeart/2005/8/layout/pList1#3"/>
    <dgm:cxn modelId="{561A96E1-AEAB-40F8-A7BD-41DB14CC55B7}" type="presParOf" srcId="{D8B441F7-BF19-42BB-9106-FBD8C53A823D}" destId="{A7D12982-E083-497F-AAD3-7E1881223B4D}" srcOrd="1" destOrd="0" presId="urn:microsoft.com/office/officeart/2005/8/layout/pList1#3"/>
    <dgm:cxn modelId="{FF267DFC-5FC1-4BBB-9E4E-687F60D580A6}" type="presParOf" srcId="{58EE712F-8916-4A97-A2D7-F3C512D19457}" destId="{CC58F2E2-C071-4483-BAB9-9486F0808360}" srcOrd="7" destOrd="0" presId="urn:microsoft.com/office/officeart/2005/8/layout/pList1#3"/>
    <dgm:cxn modelId="{B2152608-1119-4359-8BEC-A64D0921DE4A}" type="presParOf" srcId="{58EE712F-8916-4A97-A2D7-F3C512D19457}" destId="{35F1BF25-3859-4155-B7F0-F8C517E2243D}" srcOrd="8" destOrd="0" presId="urn:microsoft.com/office/officeart/2005/8/layout/pList1#3"/>
    <dgm:cxn modelId="{44AFF863-4E00-44CB-BAA6-1B35E66F844E}" type="presParOf" srcId="{35F1BF25-3859-4155-B7F0-F8C517E2243D}" destId="{32F921F4-1139-41DF-8CAA-0AC10EAE5E95}" srcOrd="0" destOrd="0" presId="urn:microsoft.com/office/officeart/2005/8/layout/pList1#3"/>
    <dgm:cxn modelId="{0028CE36-5094-48EA-9379-4DD8ED9AE514}" type="presParOf" srcId="{35F1BF25-3859-4155-B7F0-F8C517E2243D}" destId="{48D4CD21-288F-41AA-944B-91B45CC0B833}" srcOrd="1" destOrd="0" presId="urn:microsoft.com/office/officeart/2005/8/layout/pLis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A240FFA-7342-4C88-A77B-621C08E4C8C1}" type="doc">
      <dgm:prSet loTypeId="urn:microsoft.com/office/officeart/2005/8/layout/pList1#2" loCatId="list" qsTypeId="urn:microsoft.com/office/officeart/2005/8/quickstyle/simple1" qsCatId="simple" csTypeId="urn:microsoft.com/office/officeart/2005/8/colors/accent1_2" csCatId="accent1" phldr="1"/>
      <dgm:spPr/>
      <dgm:t>
        <a:bodyPr/>
        <a:lstStyle/>
        <a:p>
          <a:endParaRPr lang="de-DE"/>
        </a:p>
      </dgm:t>
    </dgm:pt>
    <dgm:pt modelId="{C1941367-DE8A-4C83-8B6E-F3ADC72EAA1A}">
      <dgm:prSet phldrT="[Text]" custT="1"/>
      <dgm:spPr/>
      <dgm:t>
        <a:bodyPr/>
        <a:lstStyle/>
        <a:p>
          <a:r>
            <a:rPr lang="de-DE" sz="1400" dirty="0">
              <a:solidFill>
                <a:srgbClr val="002060"/>
              </a:solidFill>
            </a:rPr>
            <a:t>Intelligent Systems</a:t>
          </a:r>
        </a:p>
      </dgm:t>
    </dgm:pt>
    <dgm:pt modelId="{459A8EAE-DC02-4B7E-B9AF-0E11265135D5}" type="parTrans" cxnId="{CED61C8D-A0E5-4C06-9293-8DFEF1F7053E}">
      <dgm:prSet/>
      <dgm:spPr/>
      <dgm:t>
        <a:bodyPr/>
        <a:lstStyle/>
        <a:p>
          <a:endParaRPr lang="de-DE" sz="1200">
            <a:solidFill>
              <a:srgbClr val="002060"/>
            </a:solidFill>
          </a:endParaRPr>
        </a:p>
      </dgm:t>
    </dgm:pt>
    <dgm:pt modelId="{C2D3D6A3-F454-4F7A-9BF7-00A964BD45CB}" type="sibTrans" cxnId="{CED61C8D-A0E5-4C06-9293-8DFEF1F7053E}">
      <dgm:prSet/>
      <dgm:spPr/>
      <dgm:t>
        <a:bodyPr/>
        <a:lstStyle/>
        <a:p>
          <a:endParaRPr lang="de-DE" sz="1200">
            <a:solidFill>
              <a:srgbClr val="002060"/>
            </a:solidFill>
          </a:endParaRPr>
        </a:p>
      </dgm:t>
    </dgm:pt>
    <dgm:pt modelId="{D1CD2622-C9D5-49FA-A554-C21C055540B0}">
      <dgm:prSet phldrT="[Text]" custT="1"/>
      <dgm:spPr/>
      <dgm:t>
        <a:bodyPr/>
        <a:lstStyle/>
        <a:p>
          <a:r>
            <a:rPr lang="de-DE" sz="1400" dirty="0" err="1">
              <a:solidFill>
                <a:srgbClr val="002060"/>
              </a:solidFill>
            </a:rPr>
            <a:t>Robotics</a:t>
          </a:r>
          <a:endParaRPr lang="de-DE" sz="1400" dirty="0">
            <a:solidFill>
              <a:srgbClr val="002060"/>
            </a:solidFill>
          </a:endParaRPr>
        </a:p>
      </dgm:t>
    </dgm:pt>
    <dgm:pt modelId="{F35F295E-0B4B-45DC-88A5-624FD0A93CD3}" type="parTrans" cxnId="{5060E04A-FC45-4BAC-8D46-552D5F89D313}">
      <dgm:prSet/>
      <dgm:spPr/>
      <dgm:t>
        <a:bodyPr/>
        <a:lstStyle/>
        <a:p>
          <a:endParaRPr lang="de-DE" sz="1200">
            <a:solidFill>
              <a:srgbClr val="002060"/>
            </a:solidFill>
          </a:endParaRPr>
        </a:p>
      </dgm:t>
    </dgm:pt>
    <dgm:pt modelId="{E4208D1E-2226-4EE3-BA7F-1BE407A67C45}" type="sibTrans" cxnId="{5060E04A-FC45-4BAC-8D46-552D5F89D313}">
      <dgm:prSet/>
      <dgm:spPr/>
      <dgm:t>
        <a:bodyPr/>
        <a:lstStyle/>
        <a:p>
          <a:endParaRPr lang="de-DE" sz="1200">
            <a:solidFill>
              <a:srgbClr val="002060"/>
            </a:solidFill>
          </a:endParaRPr>
        </a:p>
      </dgm:t>
    </dgm:pt>
    <dgm:pt modelId="{6BCA68B3-57AF-4EE3-A817-E90B782176CC}">
      <dgm:prSet phldrT="[Text]" custT="1"/>
      <dgm:spPr/>
      <dgm:t>
        <a:bodyPr/>
        <a:lstStyle/>
        <a:p>
          <a:r>
            <a:rPr lang="de-DE" sz="1400" dirty="0">
              <a:solidFill>
                <a:srgbClr val="002060"/>
              </a:solidFill>
            </a:rPr>
            <a:t>Marketing</a:t>
          </a:r>
        </a:p>
      </dgm:t>
    </dgm:pt>
    <dgm:pt modelId="{21997D4E-CA95-4BB8-AB27-ADCDEB8F8B61}" type="parTrans" cxnId="{2DA2AC52-2FB9-46C0-8C17-2F52EC4957F5}">
      <dgm:prSet/>
      <dgm:spPr/>
      <dgm:t>
        <a:bodyPr/>
        <a:lstStyle/>
        <a:p>
          <a:endParaRPr lang="de-DE" sz="1200">
            <a:solidFill>
              <a:srgbClr val="002060"/>
            </a:solidFill>
          </a:endParaRPr>
        </a:p>
      </dgm:t>
    </dgm:pt>
    <dgm:pt modelId="{A14C65C3-8745-4D9D-8084-FC0E8D9F895A}" type="sibTrans" cxnId="{2DA2AC52-2FB9-46C0-8C17-2F52EC4957F5}">
      <dgm:prSet/>
      <dgm:spPr/>
      <dgm:t>
        <a:bodyPr/>
        <a:lstStyle/>
        <a:p>
          <a:endParaRPr lang="de-DE" sz="1200">
            <a:solidFill>
              <a:srgbClr val="002060"/>
            </a:solidFill>
          </a:endParaRPr>
        </a:p>
      </dgm:t>
    </dgm:pt>
    <dgm:pt modelId="{0281EEAA-56C0-4518-BC44-593102422AC0}">
      <dgm:prSet phldrT="[Text]" custT="1"/>
      <dgm:spPr/>
      <dgm:t>
        <a:bodyPr/>
        <a:lstStyle/>
        <a:p>
          <a:r>
            <a:rPr lang="de-DE" sz="1400" dirty="0" err="1">
              <a:solidFill>
                <a:srgbClr val="002060"/>
              </a:solidFill>
            </a:rPr>
            <a:t>Social</a:t>
          </a:r>
          <a:r>
            <a:rPr lang="de-DE" sz="1400" dirty="0">
              <a:solidFill>
                <a:srgbClr val="002060"/>
              </a:solidFill>
            </a:rPr>
            <a:t> Networks</a:t>
          </a:r>
        </a:p>
      </dgm:t>
    </dgm:pt>
    <dgm:pt modelId="{F8DB0A4E-CD2D-4023-B7E7-DE9DD5F08196}" type="parTrans" cxnId="{8EB50E7C-5205-46DC-9870-28ADBAAA86AF}">
      <dgm:prSet/>
      <dgm:spPr/>
      <dgm:t>
        <a:bodyPr/>
        <a:lstStyle/>
        <a:p>
          <a:endParaRPr lang="de-DE" sz="1200">
            <a:solidFill>
              <a:srgbClr val="002060"/>
            </a:solidFill>
          </a:endParaRPr>
        </a:p>
      </dgm:t>
    </dgm:pt>
    <dgm:pt modelId="{6F700430-764B-4409-8CA8-42996B09B12E}" type="sibTrans" cxnId="{8EB50E7C-5205-46DC-9870-28ADBAAA86AF}">
      <dgm:prSet/>
      <dgm:spPr/>
      <dgm:t>
        <a:bodyPr/>
        <a:lstStyle/>
        <a:p>
          <a:endParaRPr lang="de-DE" sz="1200">
            <a:solidFill>
              <a:srgbClr val="002060"/>
            </a:solidFill>
          </a:endParaRPr>
        </a:p>
      </dgm:t>
    </dgm:pt>
    <dgm:pt modelId="{53D030C4-7EAB-4C89-A8F1-3A755BE325C5}">
      <dgm:prSet phldrT="[Text]" custT="1"/>
      <dgm:spPr/>
      <dgm:t>
        <a:bodyPr/>
        <a:lstStyle/>
        <a:p>
          <a:r>
            <a:rPr lang="de-DE" sz="1400" dirty="0" err="1">
              <a:solidFill>
                <a:srgbClr val="002060"/>
              </a:solidFill>
            </a:rPr>
            <a:t>Medicine</a:t>
          </a:r>
          <a:endParaRPr lang="de-DE" sz="1400" dirty="0">
            <a:solidFill>
              <a:srgbClr val="002060"/>
            </a:solidFill>
          </a:endParaRPr>
        </a:p>
      </dgm:t>
    </dgm:pt>
    <dgm:pt modelId="{9FB50714-6001-41C4-9027-499D97E6ACFC}" type="parTrans" cxnId="{118D3EE3-9B55-443B-AD75-D14C2626B916}">
      <dgm:prSet/>
      <dgm:spPr/>
      <dgm:t>
        <a:bodyPr/>
        <a:lstStyle/>
        <a:p>
          <a:endParaRPr lang="de-DE" sz="1200">
            <a:solidFill>
              <a:srgbClr val="002060"/>
            </a:solidFill>
          </a:endParaRPr>
        </a:p>
      </dgm:t>
    </dgm:pt>
    <dgm:pt modelId="{DFC817A6-6963-4076-8912-41DAC79DBD11}" type="sibTrans" cxnId="{118D3EE3-9B55-443B-AD75-D14C2626B916}">
      <dgm:prSet/>
      <dgm:spPr/>
      <dgm:t>
        <a:bodyPr/>
        <a:lstStyle/>
        <a:p>
          <a:endParaRPr lang="de-DE" sz="1200">
            <a:solidFill>
              <a:srgbClr val="002060"/>
            </a:solidFill>
          </a:endParaRPr>
        </a:p>
      </dgm:t>
    </dgm:pt>
    <dgm:pt modelId="{0B69C495-562B-46E7-9E7F-4460F7FE7E63}">
      <dgm:prSet phldrT="[Text]" custT="1"/>
      <dgm:spPr/>
      <dgm:t>
        <a:bodyPr/>
        <a:lstStyle/>
        <a:p>
          <a:r>
            <a:rPr lang="de-DE" sz="1400" dirty="0" err="1">
              <a:solidFill>
                <a:srgbClr val="002060"/>
              </a:solidFill>
            </a:rPr>
            <a:t>Autonomous</a:t>
          </a:r>
          <a:r>
            <a:rPr lang="de-DE" sz="1400" dirty="0">
              <a:solidFill>
                <a:srgbClr val="002060"/>
              </a:solidFill>
            </a:rPr>
            <a:t> </a:t>
          </a:r>
          <a:r>
            <a:rPr lang="de-DE" sz="1400" dirty="0" err="1">
              <a:solidFill>
                <a:srgbClr val="002060"/>
              </a:solidFill>
            </a:rPr>
            <a:t>Driving</a:t>
          </a:r>
          <a:endParaRPr lang="de-DE" sz="1400" dirty="0">
            <a:solidFill>
              <a:srgbClr val="002060"/>
            </a:solidFill>
          </a:endParaRPr>
        </a:p>
      </dgm:t>
    </dgm:pt>
    <dgm:pt modelId="{AF63880D-AF66-4259-B5FE-F1A8B55EDAE9}" type="parTrans" cxnId="{C9A4CE19-E806-4939-A9D8-1EB8188A42CD}">
      <dgm:prSet/>
      <dgm:spPr/>
      <dgm:t>
        <a:bodyPr/>
        <a:lstStyle/>
        <a:p>
          <a:endParaRPr lang="de-DE">
            <a:solidFill>
              <a:srgbClr val="002060"/>
            </a:solidFill>
          </a:endParaRPr>
        </a:p>
      </dgm:t>
    </dgm:pt>
    <dgm:pt modelId="{307A6DC5-6EBD-4DE9-A07F-8057F666E895}" type="sibTrans" cxnId="{C9A4CE19-E806-4939-A9D8-1EB8188A42CD}">
      <dgm:prSet/>
      <dgm:spPr/>
      <dgm:t>
        <a:bodyPr/>
        <a:lstStyle/>
        <a:p>
          <a:endParaRPr lang="de-DE">
            <a:solidFill>
              <a:srgbClr val="002060"/>
            </a:solidFill>
          </a:endParaRPr>
        </a:p>
      </dgm:t>
    </dgm:pt>
    <dgm:pt modelId="{2A79B1F6-31E0-4DAF-9B11-ED8AFB46664D}" type="pres">
      <dgm:prSet presAssocID="{0A240FFA-7342-4C88-A77B-621C08E4C8C1}" presName="Name0" presStyleCnt="0">
        <dgm:presLayoutVars>
          <dgm:dir/>
          <dgm:resizeHandles val="exact"/>
        </dgm:presLayoutVars>
      </dgm:prSet>
      <dgm:spPr/>
    </dgm:pt>
    <dgm:pt modelId="{F6FAA963-C949-47F4-BA4E-0F09005817E0}" type="pres">
      <dgm:prSet presAssocID="{C1941367-DE8A-4C83-8B6E-F3ADC72EAA1A}" presName="compNode" presStyleCnt="0"/>
      <dgm:spPr/>
    </dgm:pt>
    <dgm:pt modelId="{89C85809-F037-48D2-9061-AF8147C841CB}" type="pres">
      <dgm:prSet presAssocID="{C1941367-DE8A-4C83-8B6E-F3ADC72EAA1A}" presName="pictRect" presStyleLbl="node1" presStyleIdx="0" presStyleCnt="6"/>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C9C10D6E-F99B-4FC9-BB33-B09C284C074F}" type="pres">
      <dgm:prSet presAssocID="{C1941367-DE8A-4C83-8B6E-F3ADC72EAA1A}" presName="textRect" presStyleLbl="revTx" presStyleIdx="0" presStyleCnt="6">
        <dgm:presLayoutVars>
          <dgm:bulletEnabled val="1"/>
        </dgm:presLayoutVars>
      </dgm:prSet>
      <dgm:spPr/>
    </dgm:pt>
    <dgm:pt modelId="{84762517-718C-46D4-9D9F-7669E4BC6BF6}" type="pres">
      <dgm:prSet presAssocID="{C2D3D6A3-F454-4F7A-9BF7-00A964BD45CB}" presName="sibTrans" presStyleLbl="sibTrans2D1" presStyleIdx="0" presStyleCnt="0"/>
      <dgm:spPr/>
    </dgm:pt>
    <dgm:pt modelId="{DD0162C1-F999-4E72-8C23-D959C8BA479B}" type="pres">
      <dgm:prSet presAssocID="{D1CD2622-C9D5-49FA-A554-C21C055540B0}" presName="compNode" presStyleCnt="0"/>
      <dgm:spPr/>
    </dgm:pt>
    <dgm:pt modelId="{EBF402BD-D2B0-441B-A23E-15D58C5FA701}" type="pres">
      <dgm:prSet presAssocID="{D1CD2622-C9D5-49FA-A554-C21C055540B0}" presName="pictRect" presStyleLbl="nod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A0CC501B-D398-401A-8751-6764332A260F}" type="pres">
      <dgm:prSet presAssocID="{D1CD2622-C9D5-49FA-A554-C21C055540B0}" presName="textRect" presStyleLbl="revTx" presStyleIdx="1" presStyleCnt="6">
        <dgm:presLayoutVars>
          <dgm:bulletEnabled val="1"/>
        </dgm:presLayoutVars>
      </dgm:prSet>
      <dgm:spPr/>
    </dgm:pt>
    <dgm:pt modelId="{27E517D9-DA5E-4DA8-8288-628F96CD9ECF}" type="pres">
      <dgm:prSet presAssocID="{E4208D1E-2226-4EE3-BA7F-1BE407A67C45}" presName="sibTrans" presStyleLbl="sibTrans2D1" presStyleIdx="0" presStyleCnt="0"/>
      <dgm:spPr/>
    </dgm:pt>
    <dgm:pt modelId="{C27BB810-278E-4941-8BC1-594301438C97}" type="pres">
      <dgm:prSet presAssocID="{6BCA68B3-57AF-4EE3-A817-E90B782176CC}" presName="compNode" presStyleCnt="0"/>
      <dgm:spPr/>
    </dgm:pt>
    <dgm:pt modelId="{461DB897-74C4-469F-8B9E-A033C743474F}" type="pres">
      <dgm:prSet presAssocID="{6BCA68B3-57AF-4EE3-A817-E90B782176CC}" presName="pictRect" presStyleLbl="node1" presStyleIdx="2" presStyleCnt="6"/>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4062EB1C-C728-4058-A0BA-7EF2C645A161}" type="pres">
      <dgm:prSet presAssocID="{6BCA68B3-57AF-4EE3-A817-E90B782176CC}" presName="textRect" presStyleLbl="revTx" presStyleIdx="2" presStyleCnt="6">
        <dgm:presLayoutVars>
          <dgm:bulletEnabled val="1"/>
        </dgm:presLayoutVars>
      </dgm:prSet>
      <dgm:spPr/>
    </dgm:pt>
    <dgm:pt modelId="{C3B2E34B-82E3-403E-97AD-ABE0FC2ECB01}" type="pres">
      <dgm:prSet presAssocID="{A14C65C3-8745-4D9D-8084-FC0E8D9F895A}" presName="sibTrans" presStyleLbl="sibTrans2D1" presStyleIdx="0" presStyleCnt="0"/>
      <dgm:spPr/>
    </dgm:pt>
    <dgm:pt modelId="{E4EC80E5-BBAD-436B-AC59-56D09D673D51}" type="pres">
      <dgm:prSet presAssocID="{53D030C4-7EAB-4C89-A8F1-3A755BE325C5}" presName="compNode" presStyleCnt="0"/>
      <dgm:spPr/>
    </dgm:pt>
    <dgm:pt modelId="{45678060-05C5-4354-A37E-246B03375BF6}" type="pres">
      <dgm:prSet presAssocID="{53D030C4-7EAB-4C89-A8F1-3A755BE325C5}" presName="pictRect" presStyleLbl="node1" presStyleIdx="3" presStyleCnt="6"/>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EF41C52E-9C8F-4367-9153-3D16A8B9D8E5}" type="pres">
      <dgm:prSet presAssocID="{53D030C4-7EAB-4C89-A8F1-3A755BE325C5}" presName="textRect" presStyleLbl="revTx" presStyleIdx="3" presStyleCnt="6">
        <dgm:presLayoutVars>
          <dgm:bulletEnabled val="1"/>
        </dgm:presLayoutVars>
      </dgm:prSet>
      <dgm:spPr/>
    </dgm:pt>
    <dgm:pt modelId="{105A153A-B669-467C-8560-4EF0AE3E72BC}" type="pres">
      <dgm:prSet presAssocID="{DFC817A6-6963-4076-8912-41DAC79DBD11}" presName="sibTrans" presStyleLbl="sibTrans2D1" presStyleIdx="0" presStyleCnt="0"/>
      <dgm:spPr/>
    </dgm:pt>
    <dgm:pt modelId="{AFE70AE1-E525-409E-AAF9-490385D48708}" type="pres">
      <dgm:prSet presAssocID="{0B69C495-562B-46E7-9E7F-4460F7FE7E63}" presName="compNode" presStyleCnt="0"/>
      <dgm:spPr/>
    </dgm:pt>
    <dgm:pt modelId="{559F92EF-AFA3-4481-9D41-F090BE42E88E}" type="pres">
      <dgm:prSet presAssocID="{0B69C495-562B-46E7-9E7F-4460F7FE7E63}" presName="pictRect" presStyleLbl="node1" presStyleIdx="4" presStyleCnt="6"/>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D1692DBF-A211-4FFC-A675-0F3440EE1919}" type="pres">
      <dgm:prSet presAssocID="{0B69C495-562B-46E7-9E7F-4460F7FE7E63}" presName="textRect" presStyleLbl="revTx" presStyleIdx="4" presStyleCnt="6">
        <dgm:presLayoutVars>
          <dgm:bulletEnabled val="1"/>
        </dgm:presLayoutVars>
      </dgm:prSet>
      <dgm:spPr/>
    </dgm:pt>
    <dgm:pt modelId="{E154AC2F-F769-4383-AD19-CDBAE391DFC4}" type="pres">
      <dgm:prSet presAssocID="{307A6DC5-6EBD-4DE9-A07F-8057F666E895}" presName="sibTrans" presStyleLbl="sibTrans2D1" presStyleIdx="0" presStyleCnt="0"/>
      <dgm:spPr/>
    </dgm:pt>
    <dgm:pt modelId="{AA3AF827-DC23-4A65-B1E1-F8E5D2B08CBD}" type="pres">
      <dgm:prSet presAssocID="{0281EEAA-56C0-4518-BC44-593102422AC0}" presName="compNode" presStyleCnt="0"/>
      <dgm:spPr/>
    </dgm:pt>
    <dgm:pt modelId="{B9669F99-4101-446B-9F86-5EE3F70BFE9F}" type="pres">
      <dgm:prSet presAssocID="{0281EEAA-56C0-4518-BC44-593102422AC0}" presName="pictRect" presStyleLbl="nod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527A8496-B8FB-4853-AE43-2C711E8E489F}" type="pres">
      <dgm:prSet presAssocID="{0281EEAA-56C0-4518-BC44-593102422AC0}" presName="textRect" presStyleLbl="revTx" presStyleIdx="5" presStyleCnt="6">
        <dgm:presLayoutVars>
          <dgm:bulletEnabled val="1"/>
        </dgm:presLayoutVars>
      </dgm:prSet>
      <dgm:spPr/>
    </dgm:pt>
  </dgm:ptLst>
  <dgm:cxnLst>
    <dgm:cxn modelId="{AF8E1B00-C0A6-4148-A359-6A9AEC0FDB66}" type="presOf" srcId="{A14C65C3-8745-4D9D-8084-FC0E8D9F895A}" destId="{C3B2E34B-82E3-403E-97AD-ABE0FC2ECB01}" srcOrd="0" destOrd="0" presId="urn:microsoft.com/office/officeart/2005/8/layout/pList1#2"/>
    <dgm:cxn modelId="{C9A4CE19-E806-4939-A9D8-1EB8188A42CD}" srcId="{0A240FFA-7342-4C88-A77B-621C08E4C8C1}" destId="{0B69C495-562B-46E7-9E7F-4460F7FE7E63}" srcOrd="4" destOrd="0" parTransId="{AF63880D-AF66-4259-B5FE-F1A8B55EDAE9}" sibTransId="{307A6DC5-6EBD-4DE9-A07F-8057F666E895}"/>
    <dgm:cxn modelId="{A8AC2442-D9E1-4F12-8AF1-737EAF56AA75}" type="presOf" srcId="{C1941367-DE8A-4C83-8B6E-F3ADC72EAA1A}" destId="{C9C10D6E-F99B-4FC9-BB33-B09C284C074F}" srcOrd="0" destOrd="0" presId="urn:microsoft.com/office/officeart/2005/8/layout/pList1#2"/>
    <dgm:cxn modelId="{5060E04A-FC45-4BAC-8D46-552D5F89D313}" srcId="{0A240FFA-7342-4C88-A77B-621C08E4C8C1}" destId="{D1CD2622-C9D5-49FA-A554-C21C055540B0}" srcOrd="1" destOrd="0" parTransId="{F35F295E-0B4B-45DC-88A5-624FD0A93CD3}" sibTransId="{E4208D1E-2226-4EE3-BA7F-1BE407A67C45}"/>
    <dgm:cxn modelId="{47D18C6E-765C-4244-81BD-48AFB2574B56}" type="presOf" srcId="{D1CD2622-C9D5-49FA-A554-C21C055540B0}" destId="{A0CC501B-D398-401A-8751-6764332A260F}" srcOrd="0" destOrd="0" presId="urn:microsoft.com/office/officeart/2005/8/layout/pList1#2"/>
    <dgm:cxn modelId="{2DA2AC52-2FB9-46C0-8C17-2F52EC4957F5}" srcId="{0A240FFA-7342-4C88-A77B-621C08E4C8C1}" destId="{6BCA68B3-57AF-4EE3-A817-E90B782176CC}" srcOrd="2" destOrd="0" parTransId="{21997D4E-CA95-4BB8-AB27-ADCDEB8F8B61}" sibTransId="{A14C65C3-8745-4D9D-8084-FC0E8D9F895A}"/>
    <dgm:cxn modelId="{0ABDE256-0840-4441-9013-E97AEADC86B3}" type="presOf" srcId="{307A6DC5-6EBD-4DE9-A07F-8057F666E895}" destId="{E154AC2F-F769-4383-AD19-CDBAE391DFC4}" srcOrd="0" destOrd="0" presId="urn:microsoft.com/office/officeart/2005/8/layout/pList1#2"/>
    <dgm:cxn modelId="{81C52978-CF83-4FE3-87CE-C5C75243375F}" type="presOf" srcId="{0281EEAA-56C0-4518-BC44-593102422AC0}" destId="{527A8496-B8FB-4853-AE43-2C711E8E489F}" srcOrd="0" destOrd="0" presId="urn:microsoft.com/office/officeart/2005/8/layout/pList1#2"/>
    <dgm:cxn modelId="{8EB50E7C-5205-46DC-9870-28ADBAAA86AF}" srcId="{0A240FFA-7342-4C88-A77B-621C08E4C8C1}" destId="{0281EEAA-56C0-4518-BC44-593102422AC0}" srcOrd="5" destOrd="0" parTransId="{F8DB0A4E-CD2D-4023-B7E7-DE9DD5F08196}" sibTransId="{6F700430-764B-4409-8CA8-42996B09B12E}"/>
    <dgm:cxn modelId="{DFDDA183-F76C-484C-84F1-5917AB8C8820}" type="presOf" srcId="{0A240FFA-7342-4C88-A77B-621C08E4C8C1}" destId="{2A79B1F6-31E0-4DAF-9B11-ED8AFB46664D}" srcOrd="0" destOrd="0" presId="urn:microsoft.com/office/officeart/2005/8/layout/pList1#2"/>
    <dgm:cxn modelId="{CED61C8D-A0E5-4C06-9293-8DFEF1F7053E}" srcId="{0A240FFA-7342-4C88-A77B-621C08E4C8C1}" destId="{C1941367-DE8A-4C83-8B6E-F3ADC72EAA1A}" srcOrd="0" destOrd="0" parTransId="{459A8EAE-DC02-4B7E-B9AF-0E11265135D5}" sibTransId="{C2D3D6A3-F454-4F7A-9BF7-00A964BD45CB}"/>
    <dgm:cxn modelId="{6FAE26A3-118F-4412-8F7B-C27B986A1187}" type="presOf" srcId="{C2D3D6A3-F454-4F7A-9BF7-00A964BD45CB}" destId="{84762517-718C-46D4-9D9F-7669E4BC6BF6}" srcOrd="0" destOrd="0" presId="urn:microsoft.com/office/officeart/2005/8/layout/pList1#2"/>
    <dgm:cxn modelId="{C0CBD7A9-6FD5-42A3-A396-2D0A7A2491AF}" type="presOf" srcId="{DFC817A6-6963-4076-8912-41DAC79DBD11}" destId="{105A153A-B669-467C-8560-4EF0AE3E72BC}" srcOrd="0" destOrd="0" presId="urn:microsoft.com/office/officeart/2005/8/layout/pList1#2"/>
    <dgm:cxn modelId="{DC0BE1AB-72B4-4151-BFCB-4082C539DAE3}" type="presOf" srcId="{E4208D1E-2226-4EE3-BA7F-1BE407A67C45}" destId="{27E517D9-DA5E-4DA8-8288-628F96CD9ECF}" srcOrd="0" destOrd="0" presId="urn:microsoft.com/office/officeart/2005/8/layout/pList1#2"/>
    <dgm:cxn modelId="{3C3198B1-7A4E-4D86-9BE8-E7AE29396BA7}" type="presOf" srcId="{6BCA68B3-57AF-4EE3-A817-E90B782176CC}" destId="{4062EB1C-C728-4058-A0BA-7EF2C645A161}" srcOrd="0" destOrd="0" presId="urn:microsoft.com/office/officeart/2005/8/layout/pList1#2"/>
    <dgm:cxn modelId="{A7EFFDC8-354C-4F7F-947C-057F605959EA}" type="presOf" srcId="{0B69C495-562B-46E7-9E7F-4460F7FE7E63}" destId="{D1692DBF-A211-4FFC-A675-0F3440EE1919}" srcOrd="0" destOrd="0" presId="urn:microsoft.com/office/officeart/2005/8/layout/pList1#2"/>
    <dgm:cxn modelId="{12979EDB-CF64-42F3-B7B2-512D2A78A4C7}" type="presOf" srcId="{53D030C4-7EAB-4C89-A8F1-3A755BE325C5}" destId="{EF41C52E-9C8F-4367-9153-3D16A8B9D8E5}" srcOrd="0" destOrd="0" presId="urn:microsoft.com/office/officeart/2005/8/layout/pList1#2"/>
    <dgm:cxn modelId="{118D3EE3-9B55-443B-AD75-D14C2626B916}" srcId="{0A240FFA-7342-4C88-A77B-621C08E4C8C1}" destId="{53D030C4-7EAB-4C89-A8F1-3A755BE325C5}" srcOrd="3" destOrd="0" parTransId="{9FB50714-6001-41C4-9027-499D97E6ACFC}" sibTransId="{DFC817A6-6963-4076-8912-41DAC79DBD11}"/>
    <dgm:cxn modelId="{90ABE6FD-2BFE-4412-A85F-6A26941FB5AB}" type="presParOf" srcId="{2A79B1F6-31E0-4DAF-9B11-ED8AFB46664D}" destId="{F6FAA963-C949-47F4-BA4E-0F09005817E0}" srcOrd="0" destOrd="0" presId="urn:microsoft.com/office/officeart/2005/8/layout/pList1#2"/>
    <dgm:cxn modelId="{C16123FC-D58C-4B4A-8099-4B9AC17FBB46}" type="presParOf" srcId="{F6FAA963-C949-47F4-BA4E-0F09005817E0}" destId="{89C85809-F037-48D2-9061-AF8147C841CB}" srcOrd="0" destOrd="0" presId="urn:microsoft.com/office/officeart/2005/8/layout/pList1#2"/>
    <dgm:cxn modelId="{97B826A3-C2C5-4622-825D-5BF215FF44DA}" type="presParOf" srcId="{F6FAA963-C949-47F4-BA4E-0F09005817E0}" destId="{C9C10D6E-F99B-4FC9-BB33-B09C284C074F}" srcOrd="1" destOrd="0" presId="urn:microsoft.com/office/officeart/2005/8/layout/pList1#2"/>
    <dgm:cxn modelId="{326B0686-E12A-4D3C-A03C-1A34175F8754}" type="presParOf" srcId="{2A79B1F6-31E0-4DAF-9B11-ED8AFB46664D}" destId="{84762517-718C-46D4-9D9F-7669E4BC6BF6}" srcOrd="1" destOrd="0" presId="urn:microsoft.com/office/officeart/2005/8/layout/pList1#2"/>
    <dgm:cxn modelId="{B0422592-4984-4199-BB0F-F7DA3991A434}" type="presParOf" srcId="{2A79B1F6-31E0-4DAF-9B11-ED8AFB46664D}" destId="{DD0162C1-F999-4E72-8C23-D959C8BA479B}" srcOrd="2" destOrd="0" presId="urn:microsoft.com/office/officeart/2005/8/layout/pList1#2"/>
    <dgm:cxn modelId="{C38D00C5-08C3-4E75-B0F6-743960BDD3AD}" type="presParOf" srcId="{DD0162C1-F999-4E72-8C23-D959C8BA479B}" destId="{EBF402BD-D2B0-441B-A23E-15D58C5FA701}" srcOrd="0" destOrd="0" presId="urn:microsoft.com/office/officeart/2005/8/layout/pList1#2"/>
    <dgm:cxn modelId="{9B128882-6D75-42C7-BF64-7E41654C52C9}" type="presParOf" srcId="{DD0162C1-F999-4E72-8C23-D959C8BA479B}" destId="{A0CC501B-D398-401A-8751-6764332A260F}" srcOrd="1" destOrd="0" presId="urn:microsoft.com/office/officeart/2005/8/layout/pList1#2"/>
    <dgm:cxn modelId="{2C68AB2C-DF29-4C50-BBE1-FAAB586382F7}" type="presParOf" srcId="{2A79B1F6-31E0-4DAF-9B11-ED8AFB46664D}" destId="{27E517D9-DA5E-4DA8-8288-628F96CD9ECF}" srcOrd="3" destOrd="0" presId="urn:microsoft.com/office/officeart/2005/8/layout/pList1#2"/>
    <dgm:cxn modelId="{1CA5983F-1CCF-4170-B5E5-E0CBB4BB6809}" type="presParOf" srcId="{2A79B1F6-31E0-4DAF-9B11-ED8AFB46664D}" destId="{C27BB810-278E-4941-8BC1-594301438C97}" srcOrd="4" destOrd="0" presId="urn:microsoft.com/office/officeart/2005/8/layout/pList1#2"/>
    <dgm:cxn modelId="{9E9D4BD5-A047-424D-8066-51E4D1088771}" type="presParOf" srcId="{C27BB810-278E-4941-8BC1-594301438C97}" destId="{461DB897-74C4-469F-8B9E-A033C743474F}" srcOrd="0" destOrd="0" presId="urn:microsoft.com/office/officeart/2005/8/layout/pList1#2"/>
    <dgm:cxn modelId="{028C5233-33D8-4B20-9C1B-9D12707C0D17}" type="presParOf" srcId="{C27BB810-278E-4941-8BC1-594301438C97}" destId="{4062EB1C-C728-4058-A0BA-7EF2C645A161}" srcOrd="1" destOrd="0" presId="urn:microsoft.com/office/officeart/2005/8/layout/pList1#2"/>
    <dgm:cxn modelId="{5CE9E838-B6C0-4D95-8BCD-C4E5A1C60A05}" type="presParOf" srcId="{2A79B1F6-31E0-4DAF-9B11-ED8AFB46664D}" destId="{C3B2E34B-82E3-403E-97AD-ABE0FC2ECB01}" srcOrd="5" destOrd="0" presId="urn:microsoft.com/office/officeart/2005/8/layout/pList1#2"/>
    <dgm:cxn modelId="{E14ABA00-EAEB-4B27-8F22-B947F27EFC1E}" type="presParOf" srcId="{2A79B1F6-31E0-4DAF-9B11-ED8AFB46664D}" destId="{E4EC80E5-BBAD-436B-AC59-56D09D673D51}" srcOrd="6" destOrd="0" presId="urn:microsoft.com/office/officeart/2005/8/layout/pList1#2"/>
    <dgm:cxn modelId="{59FDEF67-4047-479D-B6D6-856F0C65B3F7}" type="presParOf" srcId="{E4EC80E5-BBAD-436B-AC59-56D09D673D51}" destId="{45678060-05C5-4354-A37E-246B03375BF6}" srcOrd="0" destOrd="0" presId="urn:microsoft.com/office/officeart/2005/8/layout/pList1#2"/>
    <dgm:cxn modelId="{0CA53747-A3CA-49C5-AD74-99CC8D8E7D4D}" type="presParOf" srcId="{E4EC80E5-BBAD-436B-AC59-56D09D673D51}" destId="{EF41C52E-9C8F-4367-9153-3D16A8B9D8E5}" srcOrd="1" destOrd="0" presId="urn:microsoft.com/office/officeart/2005/8/layout/pList1#2"/>
    <dgm:cxn modelId="{DD46EFA9-7203-404A-8DF4-8FFEC30AD6D3}" type="presParOf" srcId="{2A79B1F6-31E0-4DAF-9B11-ED8AFB46664D}" destId="{105A153A-B669-467C-8560-4EF0AE3E72BC}" srcOrd="7" destOrd="0" presId="urn:microsoft.com/office/officeart/2005/8/layout/pList1#2"/>
    <dgm:cxn modelId="{61C86146-DF21-4A42-B85B-02384758CAE6}" type="presParOf" srcId="{2A79B1F6-31E0-4DAF-9B11-ED8AFB46664D}" destId="{AFE70AE1-E525-409E-AAF9-490385D48708}" srcOrd="8" destOrd="0" presId="urn:microsoft.com/office/officeart/2005/8/layout/pList1#2"/>
    <dgm:cxn modelId="{70E0E7A9-4B04-4FE5-BC77-58253467C241}" type="presParOf" srcId="{AFE70AE1-E525-409E-AAF9-490385D48708}" destId="{559F92EF-AFA3-4481-9D41-F090BE42E88E}" srcOrd="0" destOrd="0" presId="urn:microsoft.com/office/officeart/2005/8/layout/pList1#2"/>
    <dgm:cxn modelId="{DB63BCFB-344D-4CC2-9A79-86AEA7BFED1C}" type="presParOf" srcId="{AFE70AE1-E525-409E-AAF9-490385D48708}" destId="{D1692DBF-A211-4FFC-A675-0F3440EE1919}" srcOrd="1" destOrd="0" presId="urn:microsoft.com/office/officeart/2005/8/layout/pList1#2"/>
    <dgm:cxn modelId="{656997D1-8C34-4287-BFCF-15C40385DDE7}" type="presParOf" srcId="{2A79B1F6-31E0-4DAF-9B11-ED8AFB46664D}" destId="{E154AC2F-F769-4383-AD19-CDBAE391DFC4}" srcOrd="9" destOrd="0" presId="urn:microsoft.com/office/officeart/2005/8/layout/pList1#2"/>
    <dgm:cxn modelId="{36231377-EA17-4AD3-BBE0-F76E6A46A041}" type="presParOf" srcId="{2A79B1F6-31E0-4DAF-9B11-ED8AFB46664D}" destId="{AA3AF827-DC23-4A65-B1E1-F8E5D2B08CBD}" srcOrd="10" destOrd="0" presId="urn:microsoft.com/office/officeart/2005/8/layout/pList1#2"/>
    <dgm:cxn modelId="{786183D3-0562-41EF-9D53-78620D4C634B}" type="presParOf" srcId="{AA3AF827-DC23-4A65-B1E1-F8E5D2B08CBD}" destId="{B9669F99-4101-446B-9F86-5EE3F70BFE9F}" srcOrd="0" destOrd="0" presId="urn:microsoft.com/office/officeart/2005/8/layout/pList1#2"/>
    <dgm:cxn modelId="{F9C2536F-4639-438D-B24E-5C4E73C490E8}" type="presParOf" srcId="{AA3AF827-DC23-4A65-B1E1-F8E5D2B08CBD}" destId="{527A8496-B8FB-4853-AE43-2C711E8E489F}" srcOrd="1" destOrd="0" presId="urn:microsoft.com/office/officeart/2005/8/layout/pList1#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FBC6403-8562-4983-8F62-BCCF67A0F508}" type="doc">
      <dgm:prSet loTypeId="urn:microsoft.com/office/officeart/2005/8/layout/radial1" loCatId="relationship" qsTypeId="urn:microsoft.com/office/officeart/2005/8/quickstyle/simple1" qsCatId="simple" csTypeId="urn:microsoft.com/office/officeart/2005/8/colors/accent0_1" csCatId="mainScheme" phldr="1"/>
      <dgm:spPr/>
      <dgm:t>
        <a:bodyPr/>
        <a:lstStyle/>
        <a:p>
          <a:endParaRPr lang="de-DE"/>
        </a:p>
      </dgm:t>
    </dgm:pt>
    <dgm:pt modelId="{098757CF-5D16-4B96-8406-5BECD0E458FE}">
      <dgm:prSet phldrT="[Text]" custT="1"/>
      <dgm:spPr/>
      <dgm:t>
        <a:bodyPr/>
        <a:lstStyle/>
        <a:p>
          <a:r>
            <a:rPr lang="de-DE" sz="3200" dirty="0"/>
            <a:t>Data </a:t>
          </a:r>
          <a:r>
            <a:rPr lang="de-DE" sz="3200" dirty="0" err="1"/>
            <a:t>Scientists</a:t>
          </a:r>
          <a:endParaRPr lang="de-DE" sz="3200" dirty="0"/>
        </a:p>
      </dgm:t>
    </dgm:pt>
    <dgm:pt modelId="{03690AC6-8408-4E94-883A-098BA623EDDC}" type="parTrans" cxnId="{4ACE189E-F395-4C09-BCCE-11CE61E9C102}">
      <dgm:prSet/>
      <dgm:spPr/>
      <dgm:t>
        <a:bodyPr/>
        <a:lstStyle/>
        <a:p>
          <a:endParaRPr lang="de-DE" sz="3200"/>
        </a:p>
      </dgm:t>
    </dgm:pt>
    <dgm:pt modelId="{8111FFBB-E431-44C7-BF21-952545B39570}" type="sibTrans" cxnId="{4ACE189E-F395-4C09-BCCE-11CE61E9C102}">
      <dgm:prSet/>
      <dgm:spPr/>
      <dgm:t>
        <a:bodyPr/>
        <a:lstStyle/>
        <a:p>
          <a:endParaRPr lang="de-DE" sz="3200"/>
        </a:p>
      </dgm:t>
    </dgm:pt>
    <dgm:pt modelId="{2A3B8F00-AE0A-4237-9B3D-4ACFBF272489}">
      <dgm:prSet phldrT="[Text]" custT="1"/>
      <dgm:spPr/>
      <dgm:t>
        <a:bodyPr/>
        <a:lstStyle/>
        <a:p>
          <a:r>
            <a:rPr lang="de-DE" sz="2000" dirty="0"/>
            <a:t>Quantitative</a:t>
          </a:r>
        </a:p>
      </dgm:t>
    </dgm:pt>
    <dgm:pt modelId="{F1AC961F-14DD-4C7B-B82F-8878B724F356}" type="parTrans" cxnId="{F31AF276-CECE-4279-B2EB-FDDD08B13460}">
      <dgm:prSet custT="1"/>
      <dgm:spPr/>
      <dgm:t>
        <a:bodyPr/>
        <a:lstStyle/>
        <a:p>
          <a:endParaRPr lang="de-DE" sz="900"/>
        </a:p>
      </dgm:t>
    </dgm:pt>
    <dgm:pt modelId="{A3C6F861-42AE-447C-B0B1-39B2AFCC46A2}" type="sibTrans" cxnId="{F31AF276-CECE-4279-B2EB-FDDD08B13460}">
      <dgm:prSet/>
      <dgm:spPr/>
      <dgm:t>
        <a:bodyPr/>
        <a:lstStyle/>
        <a:p>
          <a:endParaRPr lang="de-DE" sz="3200"/>
        </a:p>
      </dgm:t>
    </dgm:pt>
    <dgm:pt modelId="{3C2CCFAE-7D4D-4001-A27A-C98BF07C3F16}">
      <dgm:prSet phldrT="[Text]" custT="1"/>
      <dgm:spPr/>
      <dgm:t>
        <a:bodyPr/>
        <a:lstStyle/>
        <a:p>
          <a:r>
            <a:rPr lang="de-DE" sz="2000" dirty="0" err="1"/>
            <a:t>Skeptical</a:t>
          </a:r>
          <a:endParaRPr lang="de-DE" sz="2000" dirty="0"/>
        </a:p>
      </dgm:t>
    </dgm:pt>
    <dgm:pt modelId="{98941E01-2532-4A69-A300-1A64EEB472DE}" type="parTrans" cxnId="{6202CC16-B2D1-41B3-BABC-63336DABB949}">
      <dgm:prSet custT="1"/>
      <dgm:spPr/>
      <dgm:t>
        <a:bodyPr/>
        <a:lstStyle/>
        <a:p>
          <a:endParaRPr lang="de-DE" sz="900"/>
        </a:p>
      </dgm:t>
    </dgm:pt>
    <dgm:pt modelId="{1684C00D-30D8-43F4-9630-9C724FE39036}" type="sibTrans" cxnId="{6202CC16-B2D1-41B3-BABC-63336DABB949}">
      <dgm:prSet/>
      <dgm:spPr/>
      <dgm:t>
        <a:bodyPr/>
        <a:lstStyle/>
        <a:p>
          <a:endParaRPr lang="de-DE" sz="3200"/>
        </a:p>
      </dgm:t>
    </dgm:pt>
    <dgm:pt modelId="{5ADB8E29-CA3F-4C1F-9F3B-86F2952DC192}">
      <dgm:prSet phldrT="[Text]" custT="1"/>
      <dgm:spPr/>
      <dgm:t>
        <a:bodyPr/>
        <a:lstStyle/>
        <a:p>
          <a:r>
            <a:rPr lang="de-DE" sz="2000" dirty="0"/>
            <a:t>Collaborative</a:t>
          </a:r>
        </a:p>
      </dgm:t>
    </dgm:pt>
    <dgm:pt modelId="{84020D16-0E07-4E3E-9812-1C99A9B9B4D2}" type="parTrans" cxnId="{41CBF8DE-27A4-46DB-859F-9AEAE04D3689}">
      <dgm:prSet custT="1"/>
      <dgm:spPr/>
      <dgm:t>
        <a:bodyPr/>
        <a:lstStyle/>
        <a:p>
          <a:endParaRPr lang="de-DE" sz="900"/>
        </a:p>
      </dgm:t>
    </dgm:pt>
    <dgm:pt modelId="{1F65B12A-A215-43CD-9B79-B24C8AB86717}" type="sibTrans" cxnId="{41CBF8DE-27A4-46DB-859F-9AEAE04D3689}">
      <dgm:prSet/>
      <dgm:spPr/>
      <dgm:t>
        <a:bodyPr/>
        <a:lstStyle/>
        <a:p>
          <a:endParaRPr lang="de-DE" sz="3200"/>
        </a:p>
      </dgm:t>
    </dgm:pt>
    <dgm:pt modelId="{C59A9827-53A9-40D4-AE6B-77C1D0944E91}">
      <dgm:prSet phldrT="[Text]" custT="1"/>
      <dgm:spPr/>
      <dgm:t>
        <a:bodyPr/>
        <a:lstStyle/>
        <a:p>
          <a:r>
            <a:rPr lang="de-DE" sz="2000" dirty="0"/>
            <a:t>Technical</a:t>
          </a:r>
        </a:p>
      </dgm:t>
    </dgm:pt>
    <dgm:pt modelId="{933F00E5-72A0-4D47-B676-FD3A185B3B24}" type="parTrans" cxnId="{C6387044-D4B9-4CF5-B6C4-0C23D30D3AA1}">
      <dgm:prSet custT="1"/>
      <dgm:spPr/>
      <dgm:t>
        <a:bodyPr/>
        <a:lstStyle/>
        <a:p>
          <a:endParaRPr lang="de-DE" sz="900"/>
        </a:p>
      </dgm:t>
    </dgm:pt>
    <dgm:pt modelId="{481AF814-55B1-492C-B172-E0F3D76A22B4}" type="sibTrans" cxnId="{C6387044-D4B9-4CF5-B6C4-0C23D30D3AA1}">
      <dgm:prSet/>
      <dgm:spPr/>
      <dgm:t>
        <a:bodyPr/>
        <a:lstStyle/>
        <a:p>
          <a:endParaRPr lang="de-DE" sz="3200"/>
        </a:p>
      </dgm:t>
    </dgm:pt>
    <dgm:pt modelId="{1B2CF0B9-32D5-4764-86A3-377FD0675181}">
      <dgm:prSet phldrT="[Text]" custT="1"/>
      <dgm:spPr/>
      <dgm:t>
        <a:bodyPr/>
        <a:lstStyle/>
        <a:p>
          <a:r>
            <a:rPr lang="de-DE" sz="1400" dirty="0" err="1"/>
            <a:t>Programming</a:t>
          </a:r>
          <a:endParaRPr lang="de-DE" sz="1400" dirty="0"/>
        </a:p>
      </dgm:t>
    </dgm:pt>
    <dgm:pt modelId="{73763A82-8707-419E-B6FF-E5F35CD02E2D}" type="parTrans" cxnId="{89B8E86A-C267-441D-A5DD-8D4BD95F61FE}">
      <dgm:prSet/>
      <dgm:spPr/>
      <dgm:t>
        <a:bodyPr/>
        <a:lstStyle/>
        <a:p>
          <a:endParaRPr lang="de-DE" sz="3200"/>
        </a:p>
      </dgm:t>
    </dgm:pt>
    <dgm:pt modelId="{1F53FEB7-5BB7-4B67-A2E5-E4B42E137248}" type="sibTrans" cxnId="{89B8E86A-C267-441D-A5DD-8D4BD95F61FE}">
      <dgm:prSet/>
      <dgm:spPr/>
      <dgm:t>
        <a:bodyPr/>
        <a:lstStyle/>
        <a:p>
          <a:endParaRPr lang="de-DE" sz="3200"/>
        </a:p>
      </dgm:t>
    </dgm:pt>
    <dgm:pt modelId="{F1731AD4-094A-464B-9D96-A77329D2D29F}">
      <dgm:prSet phldrT="[Text]" custT="1"/>
      <dgm:spPr/>
      <dgm:t>
        <a:bodyPr/>
        <a:lstStyle/>
        <a:p>
          <a:r>
            <a:rPr lang="de-DE" sz="1400" dirty="0" err="1"/>
            <a:t>Infrastructures</a:t>
          </a:r>
          <a:endParaRPr lang="de-DE" sz="1400" dirty="0"/>
        </a:p>
      </dgm:t>
    </dgm:pt>
    <dgm:pt modelId="{7434EE82-AE89-42BB-9798-2847FD57CACA}" type="parTrans" cxnId="{40C89607-438F-4114-97AD-A465262643B3}">
      <dgm:prSet/>
      <dgm:spPr/>
      <dgm:t>
        <a:bodyPr/>
        <a:lstStyle/>
        <a:p>
          <a:endParaRPr lang="de-DE" sz="3200"/>
        </a:p>
      </dgm:t>
    </dgm:pt>
    <dgm:pt modelId="{77E4F24F-7701-4D90-B410-1451AF95E05E}" type="sibTrans" cxnId="{40C89607-438F-4114-97AD-A465262643B3}">
      <dgm:prSet/>
      <dgm:spPr/>
      <dgm:t>
        <a:bodyPr/>
        <a:lstStyle/>
        <a:p>
          <a:endParaRPr lang="de-DE" sz="3200"/>
        </a:p>
      </dgm:t>
    </dgm:pt>
    <dgm:pt modelId="{D7447D01-7972-4B18-9589-045D913CDDA8}">
      <dgm:prSet phldrT="[Text]" custT="1"/>
      <dgm:spPr/>
      <dgm:t>
        <a:bodyPr/>
        <a:lstStyle/>
        <a:p>
          <a:r>
            <a:rPr lang="de-DE" sz="1400" dirty="0" err="1"/>
            <a:t>Maths</a:t>
          </a:r>
          <a:endParaRPr lang="de-DE" sz="1400" dirty="0"/>
        </a:p>
      </dgm:t>
    </dgm:pt>
    <dgm:pt modelId="{C225E428-21E3-4A3E-974E-92DB8C59D16A}" type="parTrans" cxnId="{DF4C01CD-B2E0-4B8A-B090-2C0F602220CE}">
      <dgm:prSet/>
      <dgm:spPr/>
      <dgm:t>
        <a:bodyPr/>
        <a:lstStyle/>
        <a:p>
          <a:endParaRPr lang="de-DE" sz="3200"/>
        </a:p>
      </dgm:t>
    </dgm:pt>
    <dgm:pt modelId="{414A332A-CC29-48DE-88E5-A0E2BDF7D70B}" type="sibTrans" cxnId="{DF4C01CD-B2E0-4B8A-B090-2C0F602220CE}">
      <dgm:prSet/>
      <dgm:spPr/>
      <dgm:t>
        <a:bodyPr/>
        <a:lstStyle/>
        <a:p>
          <a:endParaRPr lang="de-DE" sz="3200"/>
        </a:p>
      </dgm:t>
    </dgm:pt>
    <dgm:pt modelId="{5D7AA0E2-A26B-4970-8562-F51496DB1E05}">
      <dgm:prSet phldrT="[Text]" custT="1"/>
      <dgm:spPr/>
      <dgm:t>
        <a:bodyPr/>
        <a:lstStyle/>
        <a:p>
          <a:r>
            <a:rPr lang="de-DE" sz="1400" dirty="0" err="1"/>
            <a:t>Algorithms</a:t>
          </a:r>
          <a:endParaRPr lang="de-DE" sz="1400" dirty="0"/>
        </a:p>
      </dgm:t>
    </dgm:pt>
    <dgm:pt modelId="{5C0AC488-E826-4115-B796-971F9B669831}" type="parTrans" cxnId="{81143913-9197-4B8F-80A4-A0DED4B74908}">
      <dgm:prSet/>
      <dgm:spPr/>
      <dgm:t>
        <a:bodyPr/>
        <a:lstStyle/>
        <a:p>
          <a:endParaRPr lang="de-DE" sz="3200"/>
        </a:p>
      </dgm:t>
    </dgm:pt>
    <dgm:pt modelId="{A78E4E8A-65E5-4302-B9F2-773C6CDF8DFB}" type="sibTrans" cxnId="{81143913-9197-4B8F-80A4-A0DED4B74908}">
      <dgm:prSet/>
      <dgm:spPr/>
      <dgm:t>
        <a:bodyPr/>
        <a:lstStyle/>
        <a:p>
          <a:endParaRPr lang="de-DE" sz="3200"/>
        </a:p>
      </dgm:t>
    </dgm:pt>
    <dgm:pt modelId="{6B2A95A9-2A8E-400D-8AE2-A353728D351D}">
      <dgm:prSet phldrT="[Text]" custT="1"/>
      <dgm:spPr/>
      <dgm:t>
        <a:bodyPr/>
        <a:lstStyle/>
        <a:p>
          <a:r>
            <a:rPr lang="de-DE" sz="1400" dirty="0"/>
            <a:t>Create </a:t>
          </a:r>
          <a:r>
            <a:rPr lang="de-DE" sz="1400" dirty="0" err="1"/>
            <a:t>hypotheses</a:t>
          </a:r>
          <a:r>
            <a:rPr lang="de-DE" sz="1400" dirty="0"/>
            <a:t>, but </a:t>
          </a:r>
          <a:r>
            <a:rPr lang="de-DE" sz="1400" dirty="0" err="1"/>
            <a:t>be</a:t>
          </a:r>
          <a:r>
            <a:rPr lang="de-DE" sz="1400" dirty="0"/>
            <a:t> </a:t>
          </a:r>
          <a:r>
            <a:rPr lang="de-DE" sz="1400" dirty="0" err="1"/>
            <a:t>skeptical</a:t>
          </a:r>
          <a:r>
            <a:rPr lang="de-DE" sz="1400" dirty="0"/>
            <a:t> </a:t>
          </a:r>
          <a:r>
            <a:rPr lang="de-DE" sz="1400" dirty="0" err="1"/>
            <a:t>about</a:t>
          </a:r>
          <a:r>
            <a:rPr lang="de-DE" sz="1400" dirty="0"/>
            <a:t> </a:t>
          </a:r>
          <a:r>
            <a:rPr lang="de-DE" sz="1400" dirty="0" err="1"/>
            <a:t>them</a:t>
          </a:r>
          <a:endParaRPr lang="de-DE" sz="1400" dirty="0"/>
        </a:p>
      </dgm:t>
    </dgm:pt>
    <dgm:pt modelId="{D9CE7025-3684-4A07-9773-382ECD2D50CB}" type="parTrans" cxnId="{51DBB861-6374-4DF4-B69F-0D1FCB23E58E}">
      <dgm:prSet/>
      <dgm:spPr/>
      <dgm:t>
        <a:bodyPr/>
        <a:lstStyle/>
        <a:p>
          <a:endParaRPr lang="de-DE" sz="3200"/>
        </a:p>
      </dgm:t>
    </dgm:pt>
    <dgm:pt modelId="{94CC8AB5-126F-462C-9C22-459FFFCB773B}" type="sibTrans" cxnId="{51DBB861-6374-4DF4-B69F-0D1FCB23E58E}">
      <dgm:prSet/>
      <dgm:spPr/>
      <dgm:t>
        <a:bodyPr/>
        <a:lstStyle/>
        <a:p>
          <a:endParaRPr lang="de-DE" sz="3200"/>
        </a:p>
      </dgm:t>
    </dgm:pt>
    <dgm:pt modelId="{6DA704E4-CB53-4379-AEE4-668A96D1E00D}">
      <dgm:prSet phldrT="[Text]" custT="1"/>
      <dgm:spPr/>
      <dgm:t>
        <a:bodyPr/>
        <a:lstStyle/>
        <a:p>
          <a:r>
            <a:rPr lang="de-DE" sz="1400" dirty="0"/>
            <a:t>Teamwork</a:t>
          </a:r>
        </a:p>
      </dgm:t>
    </dgm:pt>
    <dgm:pt modelId="{A88F1FCA-807E-4605-90A7-1F447D6E847F}" type="parTrans" cxnId="{BDDB00A9-8627-4D84-AADF-261990F287C2}">
      <dgm:prSet/>
      <dgm:spPr/>
      <dgm:t>
        <a:bodyPr/>
        <a:lstStyle/>
        <a:p>
          <a:endParaRPr lang="de-DE" sz="3200"/>
        </a:p>
      </dgm:t>
    </dgm:pt>
    <dgm:pt modelId="{C28DEFC3-FDE7-476E-9FF3-24903A199E7B}" type="sibTrans" cxnId="{BDDB00A9-8627-4D84-AADF-261990F287C2}">
      <dgm:prSet/>
      <dgm:spPr/>
      <dgm:t>
        <a:bodyPr/>
        <a:lstStyle/>
        <a:p>
          <a:endParaRPr lang="de-DE" sz="3200"/>
        </a:p>
      </dgm:t>
    </dgm:pt>
    <dgm:pt modelId="{4738F7F4-B62C-4BB3-A28C-CBF04F1136C4}">
      <dgm:prSet phldrT="[Text]" custT="1"/>
      <dgm:spPr/>
      <dgm:t>
        <a:bodyPr/>
        <a:lstStyle/>
        <a:p>
          <a:r>
            <a:rPr lang="de-DE" sz="1400" dirty="0"/>
            <a:t>Communication </a:t>
          </a:r>
          <a:r>
            <a:rPr lang="de-DE" sz="1400" dirty="0" err="1"/>
            <a:t>skills</a:t>
          </a:r>
          <a:endParaRPr lang="de-DE" sz="1400" dirty="0"/>
        </a:p>
      </dgm:t>
    </dgm:pt>
    <dgm:pt modelId="{AAE84247-D60F-4C77-9492-3DA93CDEDFBE}" type="parTrans" cxnId="{22E1201D-8284-4436-8725-232CBADA8FE5}">
      <dgm:prSet/>
      <dgm:spPr/>
      <dgm:t>
        <a:bodyPr/>
        <a:lstStyle/>
        <a:p>
          <a:endParaRPr lang="de-DE" sz="3200"/>
        </a:p>
      </dgm:t>
    </dgm:pt>
    <dgm:pt modelId="{C5FE3441-C007-47B8-A5ED-056225D570B0}" type="sibTrans" cxnId="{22E1201D-8284-4436-8725-232CBADA8FE5}">
      <dgm:prSet/>
      <dgm:spPr/>
      <dgm:t>
        <a:bodyPr/>
        <a:lstStyle/>
        <a:p>
          <a:endParaRPr lang="de-DE" sz="3200"/>
        </a:p>
      </dgm:t>
    </dgm:pt>
    <dgm:pt modelId="{0A609DB1-4A08-4E30-B6E3-6C93CED0DB87}">
      <dgm:prSet phldrT="[Text]" custT="1"/>
      <dgm:spPr/>
      <dgm:t>
        <a:bodyPr/>
        <a:lstStyle/>
        <a:p>
          <a:r>
            <a:rPr lang="de-DE" sz="1400" dirty="0" err="1"/>
            <a:t>Statistics</a:t>
          </a:r>
          <a:endParaRPr lang="de-DE" sz="1400" dirty="0"/>
        </a:p>
      </dgm:t>
    </dgm:pt>
    <dgm:pt modelId="{FF7E3EB2-C8D5-466E-B8D0-73627C011E66}" type="parTrans" cxnId="{02FEEA42-068A-4B08-9697-87F9967282D4}">
      <dgm:prSet/>
      <dgm:spPr/>
      <dgm:t>
        <a:bodyPr/>
        <a:lstStyle/>
        <a:p>
          <a:endParaRPr lang="de-DE" sz="3200"/>
        </a:p>
      </dgm:t>
    </dgm:pt>
    <dgm:pt modelId="{C8E2AFB3-DF12-4297-BF68-FB2FF62DB00B}" type="sibTrans" cxnId="{02FEEA42-068A-4B08-9697-87F9967282D4}">
      <dgm:prSet/>
      <dgm:spPr/>
      <dgm:t>
        <a:bodyPr/>
        <a:lstStyle/>
        <a:p>
          <a:endParaRPr lang="de-DE" sz="3200"/>
        </a:p>
      </dgm:t>
    </dgm:pt>
    <dgm:pt modelId="{9853D051-0582-4C5E-B0CD-A633B3D2EEF3}" type="pres">
      <dgm:prSet presAssocID="{BFBC6403-8562-4983-8F62-BCCF67A0F508}" presName="cycle" presStyleCnt="0">
        <dgm:presLayoutVars>
          <dgm:chMax val="1"/>
          <dgm:dir/>
          <dgm:animLvl val="ctr"/>
          <dgm:resizeHandles val="exact"/>
        </dgm:presLayoutVars>
      </dgm:prSet>
      <dgm:spPr/>
    </dgm:pt>
    <dgm:pt modelId="{7BBBA459-75E9-4D0A-B095-A8493DC36FB7}" type="pres">
      <dgm:prSet presAssocID="{098757CF-5D16-4B96-8406-5BECD0E458FE}" presName="centerShape" presStyleLbl="node0" presStyleIdx="0" presStyleCnt="1" custScaleX="168031"/>
      <dgm:spPr/>
    </dgm:pt>
    <dgm:pt modelId="{7FC4C03B-0882-4520-A852-D8BC5D96E433}" type="pres">
      <dgm:prSet presAssocID="{F1AC961F-14DD-4C7B-B82F-8878B724F356}" presName="Name9" presStyleLbl="parChTrans1D2" presStyleIdx="0" presStyleCnt="4"/>
      <dgm:spPr/>
    </dgm:pt>
    <dgm:pt modelId="{51B5F6B6-53D6-492A-AF25-B1054A17A2B6}" type="pres">
      <dgm:prSet presAssocID="{F1AC961F-14DD-4C7B-B82F-8878B724F356}" presName="connTx" presStyleLbl="parChTrans1D2" presStyleIdx="0" presStyleCnt="4"/>
      <dgm:spPr/>
    </dgm:pt>
    <dgm:pt modelId="{964BC534-8873-4868-96EA-F6F74BB4F592}" type="pres">
      <dgm:prSet presAssocID="{2A3B8F00-AE0A-4237-9B3D-4ACFBF272489}" presName="node" presStyleLbl="node1" presStyleIdx="0" presStyleCnt="4" custScaleX="213714">
        <dgm:presLayoutVars>
          <dgm:bulletEnabled val="1"/>
        </dgm:presLayoutVars>
      </dgm:prSet>
      <dgm:spPr/>
    </dgm:pt>
    <dgm:pt modelId="{B3AAF656-E57E-4C86-A6B9-E875A1D404BF}" type="pres">
      <dgm:prSet presAssocID="{933F00E5-72A0-4D47-B676-FD3A185B3B24}" presName="Name9" presStyleLbl="parChTrans1D2" presStyleIdx="1" presStyleCnt="4"/>
      <dgm:spPr/>
    </dgm:pt>
    <dgm:pt modelId="{31B8C291-DF91-4CF4-99C7-A725AE0F9383}" type="pres">
      <dgm:prSet presAssocID="{933F00E5-72A0-4D47-B676-FD3A185B3B24}" presName="connTx" presStyleLbl="parChTrans1D2" presStyleIdx="1" presStyleCnt="4"/>
      <dgm:spPr/>
    </dgm:pt>
    <dgm:pt modelId="{44A8EAB1-5642-4C03-86E1-329EFAF74C55}" type="pres">
      <dgm:prSet presAssocID="{C59A9827-53A9-40D4-AE6B-77C1D0944E91}" presName="node" presStyleLbl="node1" presStyleIdx="1" presStyleCnt="4" custScaleX="134780" custRadScaleRad="156614" custRadScaleInc="-1716">
        <dgm:presLayoutVars>
          <dgm:bulletEnabled val="1"/>
        </dgm:presLayoutVars>
      </dgm:prSet>
      <dgm:spPr/>
    </dgm:pt>
    <dgm:pt modelId="{0854A7E2-5026-41BD-A364-7DE3FD73FCC5}" type="pres">
      <dgm:prSet presAssocID="{98941E01-2532-4A69-A300-1A64EEB472DE}" presName="Name9" presStyleLbl="parChTrans1D2" presStyleIdx="2" presStyleCnt="4"/>
      <dgm:spPr/>
    </dgm:pt>
    <dgm:pt modelId="{CD19B367-A9B3-474E-B157-475309B46E9D}" type="pres">
      <dgm:prSet presAssocID="{98941E01-2532-4A69-A300-1A64EEB472DE}" presName="connTx" presStyleLbl="parChTrans1D2" presStyleIdx="2" presStyleCnt="4"/>
      <dgm:spPr/>
    </dgm:pt>
    <dgm:pt modelId="{9B0EE1D2-1B0E-4C31-BD2E-F665C0E99560}" type="pres">
      <dgm:prSet presAssocID="{3C2CCFAE-7D4D-4001-A27A-C98BF07C3F16}" presName="node" presStyleLbl="node1" presStyleIdx="2" presStyleCnt="4" custScaleX="259397">
        <dgm:presLayoutVars>
          <dgm:bulletEnabled val="1"/>
        </dgm:presLayoutVars>
      </dgm:prSet>
      <dgm:spPr/>
    </dgm:pt>
    <dgm:pt modelId="{349E8EE4-22B9-470C-A784-503DAAE19A73}" type="pres">
      <dgm:prSet presAssocID="{84020D16-0E07-4E3E-9812-1C99A9B9B4D2}" presName="Name9" presStyleLbl="parChTrans1D2" presStyleIdx="3" presStyleCnt="4"/>
      <dgm:spPr/>
    </dgm:pt>
    <dgm:pt modelId="{6AAFE475-86D8-4C1A-8766-3BD7F9BFE228}" type="pres">
      <dgm:prSet presAssocID="{84020D16-0E07-4E3E-9812-1C99A9B9B4D2}" presName="connTx" presStyleLbl="parChTrans1D2" presStyleIdx="3" presStyleCnt="4"/>
      <dgm:spPr/>
    </dgm:pt>
    <dgm:pt modelId="{CCFEC780-0B09-4121-A14C-51DF117F5167}" type="pres">
      <dgm:prSet presAssocID="{5ADB8E29-CA3F-4C1F-9F3B-86F2952DC192}" presName="node" presStyleLbl="node1" presStyleIdx="3" presStyleCnt="4" custScaleX="137311" custRadScaleRad="139733" custRadScaleInc="-780">
        <dgm:presLayoutVars>
          <dgm:bulletEnabled val="1"/>
        </dgm:presLayoutVars>
      </dgm:prSet>
      <dgm:spPr/>
    </dgm:pt>
  </dgm:ptLst>
  <dgm:cxnLst>
    <dgm:cxn modelId="{6AD72401-EF16-4A13-8959-70734A1F1FB8}" type="presOf" srcId="{1B2CF0B9-32D5-4764-86A3-377FD0675181}" destId="{44A8EAB1-5642-4C03-86E1-329EFAF74C55}" srcOrd="0" destOrd="1" presId="urn:microsoft.com/office/officeart/2005/8/layout/radial1"/>
    <dgm:cxn modelId="{B19C8F01-7748-4A9B-93CD-355624DF5A03}" type="presOf" srcId="{0A609DB1-4A08-4E30-B6E3-6C93CED0DB87}" destId="{964BC534-8873-4868-96EA-F6F74BB4F592}" srcOrd="0" destOrd="3" presId="urn:microsoft.com/office/officeart/2005/8/layout/radial1"/>
    <dgm:cxn modelId="{40C89607-438F-4114-97AD-A465262643B3}" srcId="{C59A9827-53A9-40D4-AE6B-77C1D0944E91}" destId="{F1731AD4-094A-464B-9D96-A77329D2D29F}" srcOrd="1" destOrd="0" parTransId="{7434EE82-AE89-42BB-9798-2847FD57CACA}" sibTransId="{77E4F24F-7701-4D90-B410-1451AF95E05E}"/>
    <dgm:cxn modelId="{81143913-9197-4B8F-80A4-A0DED4B74908}" srcId="{2A3B8F00-AE0A-4237-9B3D-4ACFBF272489}" destId="{5D7AA0E2-A26B-4970-8562-F51496DB1E05}" srcOrd="1" destOrd="0" parTransId="{5C0AC488-E826-4115-B796-971F9B669831}" sibTransId="{A78E4E8A-65E5-4302-B9F2-773C6CDF8DFB}"/>
    <dgm:cxn modelId="{6202CC16-B2D1-41B3-BABC-63336DABB949}" srcId="{098757CF-5D16-4B96-8406-5BECD0E458FE}" destId="{3C2CCFAE-7D4D-4001-A27A-C98BF07C3F16}" srcOrd="2" destOrd="0" parTransId="{98941E01-2532-4A69-A300-1A64EEB472DE}" sibTransId="{1684C00D-30D8-43F4-9630-9C724FE39036}"/>
    <dgm:cxn modelId="{4334311A-9A46-4DA6-8A14-7CBBBCEE6B89}" type="presOf" srcId="{F1AC961F-14DD-4C7B-B82F-8878B724F356}" destId="{7FC4C03B-0882-4520-A852-D8BC5D96E433}" srcOrd="0" destOrd="0" presId="urn:microsoft.com/office/officeart/2005/8/layout/radial1"/>
    <dgm:cxn modelId="{22E1201D-8284-4436-8725-232CBADA8FE5}" srcId="{5ADB8E29-CA3F-4C1F-9F3B-86F2952DC192}" destId="{4738F7F4-B62C-4BB3-A28C-CBF04F1136C4}" srcOrd="1" destOrd="0" parTransId="{AAE84247-D60F-4C77-9492-3DA93CDEDFBE}" sibTransId="{C5FE3441-C007-47B8-A5ED-056225D570B0}"/>
    <dgm:cxn modelId="{F18C2F2B-62EF-4E87-B3F4-E492CE7DBD03}" type="presOf" srcId="{098757CF-5D16-4B96-8406-5BECD0E458FE}" destId="{7BBBA459-75E9-4D0A-B095-A8493DC36FB7}" srcOrd="0" destOrd="0" presId="urn:microsoft.com/office/officeart/2005/8/layout/radial1"/>
    <dgm:cxn modelId="{64EC442B-686A-4073-BF6E-B60B1933E278}" type="presOf" srcId="{F1AC961F-14DD-4C7B-B82F-8878B724F356}" destId="{51B5F6B6-53D6-492A-AF25-B1054A17A2B6}" srcOrd="1" destOrd="0" presId="urn:microsoft.com/office/officeart/2005/8/layout/radial1"/>
    <dgm:cxn modelId="{B3A26539-EB94-468F-A4B3-DEB440E6F823}" type="presOf" srcId="{98941E01-2532-4A69-A300-1A64EEB472DE}" destId="{CD19B367-A9B3-474E-B157-475309B46E9D}" srcOrd="1" destOrd="0" presId="urn:microsoft.com/office/officeart/2005/8/layout/radial1"/>
    <dgm:cxn modelId="{1C16D25D-01B2-42A7-A2CD-62434886FA4C}" type="presOf" srcId="{6DA704E4-CB53-4379-AEE4-668A96D1E00D}" destId="{CCFEC780-0B09-4121-A14C-51DF117F5167}" srcOrd="0" destOrd="1" presId="urn:microsoft.com/office/officeart/2005/8/layout/radial1"/>
    <dgm:cxn modelId="{51DBB861-6374-4DF4-B69F-0D1FCB23E58E}" srcId="{3C2CCFAE-7D4D-4001-A27A-C98BF07C3F16}" destId="{6B2A95A9-2A8E-400D-8AE2-A353728D351D}" srcOrd="0" destOrd="0" parTransId="{D9CE7025-3684-4A07-9773-382ECD2D50CB}" sibTransId="{94CC8AB5-126F-462C-9C22-459FFFCB773B}"/>
    <dgm:cxn modelId="{02FEEA42-068A-4B08-9697-87F9967282D4}" srcId="{2A3B8F00-AE0A-4237-9B3D-4ACFBF272489}" destId="{0A609DB1-4A08-4E30-B6E3-6C93CED0DB87}" srcOrd="2" destOrd="0" parTransId="{FF7E3EB2-C8D5-466E-B8D0-73627C011E66}" sibTransId="{C8E2AFB3-DF12-4297-BF68-FB2FF62DB00B}"/>
    <dgm:cxn modelId="{C6387044-D4B9-4CF5-B6C4-0C23D30D3AA1}" srcId="{098757CF-5D16-4B96-8406-5BECD0E458FE}" destId="{C59A9827-53A9-40D4-AE6B-77C1D0944E91}" srcOrd="1" destOrd="0" parTransId="{933F00E5-72A0-4D47-B676-FD3A185B3B24}" sibTransId="{481AF814-55B1-492C-B172-E0F3D76A22B4}"/>
    <dgm:cxn modelId="{F377CF66-832B-4B20-A26C-209DBFF186D7}" type="presOf" srcId="{3C2CCFAE-7D4D-4001-A27A-C98BF07C3F16}" destId="{9B0EE1D2-1B0E-4C31-BD2E-F665C0E99560}" srcOrd="0" destOrd="0" presId="urn:microsoft.com/office/officeart/2005/8/layout/radial1"/>
    <dgm:cxn modelId="{0689B96A-382B-47AA-8789-BBF211FD5A78}" type="presOf" srcId="{4738F7F4-B62C-4BB3-A28C-CBF04F1136C4}" destId="{CCFEC780-0B09-4121-A14C-51DF117F5167}" srcOrd="0" destOrd="2" presId="urn:microsoft.com/office/officeart/2005/8/layout/radial1"/>
    <dgm:cxn modelId="{89B8E86A-C267-441D-A5DD-8D4BD95F61FE}" srcId="{C59A9827-53A9-40D4-AE6B-77C1D0944E91}" destId="{1B2CF0B9-32D5-4764-86A3-377FD0675181}" srcOrd="0" destOrd="0" parTransId="{73763A82-8707-419E-B6FF-E5F35CD02E2D}" sibTransId="{1F53FEB7-5BB7-4B67-A2E5-E4B42E137248}"/>
    <dgm:cxn modelId="{311E0D6C-FA72-4F41-B83F-B366167E1F47}" type="presOf" srcId="{5D7AA0E2-A26B-4970-8562-F51496DB1E05}" destId="{964BC534-8873-4868-96EA-F6F74BB4F592}" srcOrd="0" destOrd="2" presId="urn:microsoft.com/office/officeart/2005/8/layout/radial1"/>
    <dgm:cxn modelId="{98753053-38F3-45E1-A980-91AB921699A1}" type="presOf" srcId="{2A3B8F00-AE0A-4237-9B3D-4ACFBF272489}" destId="{964BC534-8873-4868-96EA-F6F74BB4F592}" srcOrd="0" destOrd="0" presId="urn:microsoft.com/office/officeart/2005/8/layout/radial1"/>
    <dgm:cxn modelId="{4BE2AA56-36F6-4839-99BA-229AC8624AC8}" type="presOf" srcId="{933F00E5-72A0-4D47-B676-FD3A185B3B24}" destId="{B3AAF656-E57E-4C86-A6B9-E875A1D404BF}" srcOrd="0" destOrd="0" presId="urn:microsoft.com/office/officeart/2005/8/layout/radial1"/>
    <dgm:cxn modelId="{F31AF276-CECE-4279-B2EB-FDDD08B13460}" srcId="{098757CF-5D16-4B96-8406-5BECD0E458FE}" destId="{2A3B8F00-AE0A-4237-9B3D-4ACFBF272489}" srcOrd="0" destOrd="0" parTransId="{F1AC961F-14DD-4C7B-B82F-8878B724F356}" sibTransId="{A3C6F861-42AE-447C-B0B1-39B2AFCC46A2}"/>
    <dgm:cxn modelId="{F14E8877-BA91-4A8C-AE30-5A60A9639435}" type="presOf" srcId="{5ADB8E29-CA3F-4C1F-9F3B-86F2952DC192}" destId="{CCFEC780-0B09-4121-A14C-51DF117F5167}" srcOrd="0" destOrd="0" presId="urn:microsoft.com/office/officeart/2005/8/layout/radial1"/>
    <dgm:cxn modelId="{3DD3785A-FA76-4E2D-96F6-F9ACE24FFE23}" type="presOf" srcId="{933F00E5-72A0-4D47-B676-FD3A185B3B24}" destId="{31B8C291-DF91-4CF4-99C7-A725AE0F9383}" srcOrd="1" destOrd="0" presId="urn:microsoft.com/office/officeart/2005/8/layout/radial1"/>
    <dgm:cxn modelId="{3AD56785-13A6-4846-9823-7DFB120CABE3}" type="presOf" srcId="{D7447D01-7972-4B18-9589-045D913CDDA8}" destId="{964BC534-8873-4868-96EA-F6F74BB4F592}" srcOrd="0" destOrd="1" presId="urn:microsoft.com/office/officeart/2005/8/layout/radial1"/>
    <dgm:cxn modelId="{30D32A8E-89E3-4E28-A0F9-693E8CF8BBF7}" type="presOf" srcId="{84020D16-0E07-4E3E-9812-1C99A9B9B4D2}" destId="{349E8EE4-22B9-470C-A784-503DAAE19A73}" srcOrd="0" destOrd="0" presId="urn:microsoft.com/office/officeart/2005/8/layout/radial1"/>
    <dgm:cxn modelId="{4ACE189E-F395-4C09-BCCE-11CE61E9C102}" srcId="{BFBC6403-8562-4983-8F62-BCCF67A0F508}" destId="{098757CF-5D16-4B96-8406-5BECD0E458FE}" srcOrd="0" destOrd="0" parTransId="{03690AC6-8408-4E94-883A-098BA623EDDC}" sibTransId="{8111FFBB-E431-44C7-BF21-952545B39570}"/>
    <dgm:cxn modelId="{F9B93DA1-B06D-44B6-9A75-EA045EDDB390}" type="presOf" srcId="{84020D16-0E07-4E3E-9812-1C99A9B9B4D2}" destId="{6AAFE475-86D8-4C1A-8766-3BD7F9BFE228}" srcOrd="1" destOrd="0" presId="urn:microsoft.com/office/officeart/2005/8/layout/radial1"/>
    <dgm:cxn modelId="{BDDB00A9-8627-4D84-AADF-261990F287C2}" srcId="{5ADB8E29-CA3F-4C1F-9F3B-86F2952DC192}" destId="{6DA704E4-CB53-4379-AEE4-668A96D1E00D}" srcOrd="0" destOrd="0" parTransId="{A88F1FCA-807E-4605-90A7-1F447D6E847F}" sibTransId="{C28DEFC3-FDE7-476E-9FF3-24903A199E7B}"/>
    <dgm:cxn modelId="{765C71A9-AE4C-4031-9CAD-2BF7130811AA}" type="presOf" srcId="{BFBC6403-8562-4983-8F62-BCCF67A0F508}" destId="{9853D051-0582-4C5E-B0CD-A633B3D2EEF3}" srcOrd="0" destOrd="0" presId="urn:microsoft.com/office/officeart/2005/8/layout/radial1"/>
    <dgm:cxn modelId="{81BF04BA-5096-4227-9E91-871237F25F16}" type="presOf" srcId="{6B2A95A9-2A8E-400D-8AE2-A353728D351D}" destId="{9B0EE1D2-1B0E-4C31-BD2E-F665C0E99560}" srcOrd="0" destOrd="1" presId="urn:microsoft.com/office/officeart/2005/8/layout/radial1"/>
    <dgm:cxn modelId="{4BF211BA-7AB9-4F9C-9FE6-3B0A2F552991}" type="presOf" srcId="{F1731AD4-094A-464B-9D96-A77329D2D29F}" destId="{44A8EAB1-5642-4C03-86E1-329EFAF74C55}" srcOrd="0" destOrd="2" presId="urn:microsoft.com/office/officeart/2005/8/layout/radial1"/>
    <dgm:cxn modelId="{F695C1C3-11BB-400B-85C3-5D4C7367213A}" type="presOf" srcId="{C59A9827-53A9-40D4-AE6B-77C1D0944E91}" destId="{44A8EAB1-5642-4C03-86E1-329EFAF74C55}" srcOrd="0" destOrd="0" presId="urn:microsoft.com/office/officeart/2005/8/layout/radial1"/>
    <dgm:cxn modelId="{DF4C01CD-B2E0-4B8A-B090-2C0F602220CE}" srcId="{2A3B8F00-AE0A-4237-9B3D-4ACFBF272489}" destId="{D7447D01-7972-4B18-9589-045D913CDDA8}" srcOrd="0" destOrd="0" parTransId="{C225E428-21E3-4A3E-974E-92DB8C59D16A}" sibTransId="{414A332A-CC29-48DE-88E5-A0E2BDF7D70B}"/>
    <dgm:cxn modelId="{41CBF8DE-27A4-46DB-859F-9AEAE04D3689}" srcId="{098757CF-5D16-4B96-8406-5BECD0E458FE}" destId="{5ADB8E29-CA3F-4C1F-9F3B-86F2952DC192}" srcOrd="3" destOrd="0" parTransId="{84020D16-0E07-4E3E-9812-1C99A9B9B4D2}" sibTransId="{1F65B12A-A215-43CD-9B79-B24C8AB86717}"/>
    <dgm:cxn modelId="{3784B1EB-134D-414B-81AE-44BF885D4FB5}" type="presOf" srcId="{98941E01-2532-4A69-A300-1A64EEB472DE}" destId="{0854A7E2-5026-41BD-A364-7DE3FD73FCC5}" srcOrd="0" destOrd="0" presId="urn:microsoft.com/office/officeart/2005/8/layout/radial1"/>
    <dgm:cxn modelId="{231C2F35-BD87-45DE-B09D-AB8348AD9A71}" type="presParOf" srcId="{9853D051-0582-4C5E-B0CD-A633B3D2EEF3}" destId="{7BBBA459-75E9-4D0A-B095-A8493DC36FB7}" srcOrd="0" destOrd="0" presId="urn:microsoft.com/office/officeart/2005/8/layout/radial1"/>
    <dgm:cxn modelId="{2911AC61-86FF-4989-89F2-CAC8C868FD8C}" type="presParOf" srcId="{9853D051-0582-4C5E-B0CD-A633B3D2EEF3}" destId="{7FC4C03B-0882-4520-A852-D8BC5D96E433}" srcOrd="1" destOrd="0" presId="urn:microsoft.com/office/officeart/2005/8/layout/radial1"/>
    <dgm:cxn modelId="{B5E7C7A5-F698-4AE9-A7B1-D2FC9E817DC2}" type="presParOf" srcId="{7FC4C03B-0882-4520-A852-D8BC5D96E433}" destId="{51B5F6B6-53D6-492A-AF25-B1054A17A2B6}" srcOrd="0" destOrd="0" presId="urn:microsoft.com/office/officeart/2005/8/layout/radial1"/>
    <dgm:cxn modelId="{6C19F89D-6B8B-4420-9AA8-696135CED9CC}" type="presParOf" srcId="{9853D051-0582-4C5E-B0CD-A633B3D2EEF3}" destId="{964BC534-8873-4868-96EA-F6F74BB4F592}" srcOrd="2" destOrd="0" presId="urn:microsoft.com/office/officeart/2005/8/layout/radial1"/>
    <dgm:cxn modelId="{EC498C50-15FE-4640-8BD9-296A173CA1E1}" type="presParOf" srcId="{9853D051-0582-4C5E-B0CD-A633B3D2EEF3}" destId="{B3AAF656-E57E-4C86-A6B9-E875A1D404BF}" srcOrd="3" destOrd="0" presId="urn:microsoft.com/office/officeart/2005/8/layout/radial1"/>
    <dgm:cxn modelId="{9566E9A6-828B-4CD3-8333-ACAF31F0597E}" type="presParOf" srcId="{B3AAF656-E57E-4C86-A6B9-E875A1D404BF}" destId="{31B8C291-DF91-4CF4-99C7-A725AE0F9383}" srcOrd="0" destOrd="0" presId="urn:microsoft.com/office/officeart/2005/8/layout/radial1"/>
    <dgm:cxn modelId="{D5022A7C-BA7B-4110-B825-A6F7627B76E2}" type="presParOf" srcId="{9853D051-0582-4C5E-B0CD-A633B3D2EEF3}" destId="{44A8EAB1-5642-4C03-86E1-329EFAF74C55}" srcOrd="4" destOrd="0" presId="urn:microsoft.com/office/officeart/2005/8/layout/radial1"/>
    <dgm:cxn modelId="{024D064A-38CB-4258-A692-F4CDB7C9D6E7}" type="presParOf" srcId="{9853D051-0582-4C5E-B0CD-A633B3D2EEF3}" destId="{0854A7E2-5026-41BD-A364-7DE3FD73FCC5}" srcOrd="5" destOrd="0" presId="urn:microsoft.com/office/officeart/2005/8/layout/radial1"/>
    <dgm:cxn modelId="{2BA64E51-9153-4D4A-89A4-A695F44CBE7B}" type="presParOf" srcId="{0854A7E2-5026-41BD-A364-7DE3FD73FCC5}" destId="{CD19B367-A9B3-474E-B157-475309B46E9D}" srcOrd="0" destOrd="0" presId="urn:microsoft.com/office/officeart/2005/8/layout/radial1"/>
    <dgm:cxn modelId="{BE0D90CF-EEE1-4CCE-B3A2-0D718A4CC790}" type="presParOf" srcId="{9853D051-0582-4C5E-B0CD-A633B3D2EEF3}" destId="{9B0EE1D2-1B0E-4C31-BD2E-F665C0E99560}" srcOrd="6" destOrd="0" presId="urn:microsoft.com/office/officeart/2005/8/layout/radial1"/>
    <dgm:cxn modelId="{3F641A71-F7FD-42F0-93D0-849E120BE615}" type="presParOf" srcId="{9853D051-0582-4C5E-B0CD-A633B3D2EEF3}" destId="{349E8EE4-22B9-470C-A784-503DAAE19A73}" srcOrd="7" destOrd="0" presId="urn:microsoft.com/office/officeart/2005/8/layout/radial1"/>
    <dgm:cxn modelId="{E4CB3136-CF60-4997-86FA-D733BCCA29F0}" type="presParOf" srcId="{349E8EE4-22B9-470C-A784-503DAAE19A73}" destId="{6AAFE475-86D8-4C1A-8766-3BD7F9BFE228}" srcOrd="0" destOrd="0" presId="urn:microsoft.com/office/officeart/2005/8/layout/radial1"/>
    <dgm:cxn modelId="{1639A91B-7B71-48BF-90AC-82985168F186}" type="presParOf" srcId="{9853D051-0582-4C5E-B0CD-A633B3D2EEF3}" destId="{CCFEC780-0B09-4121-A14C-51DF117F5167}"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F2452D-DF0C-42AC-BB6F-21FD3CEDA99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7DBEB1E-3429-4157-9CEE-0ABB535CC200}">
      <dgm:prSet custT="1"/>
      <dgm:spPr/>
      <dgm:t>
        <a:bodyPr/>
        <a:lstStyle/>
        <a:p>
          <a:r>
            <a:rPr lang="en-US" sz="2400" dirty="0"/>
            <a:t>Machine Learning (ML) is a subset of artificial intelligence (AI) that focuses on the development of algorithms and statistical models that enable computer systems to improve their performance on a specific task through learning from data, without being explicitly programmed. </a:t>
          </a:r>
        </a:p>
      </dgm:t>
    </dgm:pt>
    <dgm:pt modelId="{6D403F08-D16A-4BA3-B609-919F68C83686}" type="parTrans" cxnId="{FA99D960-4E83-4542-9F45-6CB903C47D0B}">
      <dgm:prSet/>
      <dgm:spPr/>
      <dgm:t>
        <a:bodyPr/>
        <a:lstStyle/>
        <a:p>
          <a:endParaRPr lang="en-US" sz="2400"/>
        </a:p>
      </dgm:t>
    </dgm:pt>
    <dgm:pt modelId="{51E7490E-9E7C-4229-A0B9-6FA557B2270E}" type="sibTrans" cxnId="{FA99D960-4E83-4542-9F45-6CB903C47D0B}">
      <dgm:prSet/>
      <dgm:spPr/>
      <dgm:t>
        <a:bodyPr/>
        <a:lstStyle/>
        <a:p>
          <a:endParaRPr lang="en-US" sz="2400"/>
        </a:p>
      </dgm:t>
    </dgm:pt>
    <dgm:pt modelId="{D73C67F9-4430-4C59-AC6E-BF3397994A3B}">
      <dgm:prSet custT="1"/>
      <dgm:spPr/>
      <dgm:t>
        <a:bodyPr/>
        <a:lstStyle/>
        <a:p>
          <a:r>
            <a:rPr lang="en-US" sz="2400" dirty="0"/>
            <a:t>ML allows computers to automatically discover patterns, make predictions, or take actions based on past experiences or examples.</a:t>
          </a:r>
        </a:p>
      </dgm:t>
    </dgm:pt>
    <dgm:pt modelId="{279A6D2A-99B5-4A8C-A225-3AD317CB3ACC}" type="parTrans" cxnId="{9D4FB8CC-3386-4A45-92E5-6F99C83CF355}">
      <dgm:prSet/>
      <dgm:spPr/>
      <dgm:t>
        <a:bodyPr/>
        <a:lstStyle/>
        <a:p>
          <a:endParaRPr lang="en-US" sz="2400"/>
        </a:p>
      </dgm:t>
    </dgm:pt>
    <dgm:pt modelId="{9E7E4059-AD59-43F0-8DBD-3B95ADB64DB2}" type="sibTrans" cxnId="{9D4FB8CC-3386-4A45-92E5-6F99C83CF355}">
      <dgm:prSet/>
      <dgm:spPr/>
      <dgm:t>
        <a:bodyPr/>
        <a:lstStyle/>
        <a:p>
          <a:endParaRPr lang="en-US" sz="2400"/>
        </a:p>
      </dgm:t>
    </dgm:pt>
    <dgm:pt modelId="{25E2F77D-34F2-4059-8F64-36E519EB4A8F}" type="pres">
      <dgm:prSet presAssocID="{2DF2452D-DF0C-42AC-BB6F-21FD3CEDA996}" presName="root" presStyleCnt="0">
        <dgm:presLayoutVars>
          <dgm:dir/>
          <dgm:resizeHandles val="exact"/>
        </dgm:presLayoutVars>
      </dgm:prSet>
      <dgm:spPr/>
    </dgm:pt>
    <dgm:pt modelId="{82619AFE-D2A2-482E-A7D6-80A869D75C91}" type="pres">
      <dgm:prSet presAssocID="{A7DBEB1E-3429-4157-9CEE-0ABB535CC200}" presName="compNode" presStyleCnt="0"/>
      <dgm:spPr/>
    </dgm:pt>
    <dgm:pt modelId="{2476F38E-3E2F-4EC4-A7FE-8241DAA8400A}" type="pres">
      <dgm:prSet presAssocID="{A7DBEB1E-3429-4157-9CEE-0ABB535CC200}" presName="bgRect" presStyleLbl="bgShp" presStyleIdx="0" presStyleCnt="2" custScaleY="143907"/>
      <dgm:spPr/>
    </dgm:pt>
    <dgm:pt modelId="{F0ADB1D4-7DE5-4AD3-AD0E-ACE1B2791F7B}" type="pres">
      <dgm:prSet presAssocID="{A7DBEB1E-3429-4157-9CEE-0ABB535CC2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A1B37425-D43F-453D-8D4A-F4886EF1857A}" type="pres">
      <dgm:prSet presAssocID="{A7DBEB1E-3429-4157-9CEE-0ABB535CC200}" presName="spaceRect" presStyleCnt="0"/>
      <dgm:spPr/>
    </dgm:pt>
    <dgm:pt modelId="{2C3D7643-A6ED-424A-8BA3-E15F26D8AD65}" type="pres">
      <dgm:prSet presAssocID="{A7DBEB1E-3429-4157-9CEE-0ABB535CC200}" presName="parTx" presStyleLbl="revTx" presStyleIdx="0" presStyleCnt="2">
        <dgm:presLayoutVars>
          <dgm:chMax val="0"/>
          <dgm:chPref val="0"/>
        </dgm:presLayoutVars>
      </dgm:prSet>
      <dgm:spPr/>
    </dgm:pt>
    <dgm:pt modelId="{8009324E-FCF9-43D0-8FF9-7083BD0CE1F4}" type="pres">
      <dgm:prSet presAssocID="{51E7490E-9E7C-4229-A0B9-6FA557B2270E}" presName="sibTrans" presStyleCnt="0"/>
      <dgm:spPr/>
    </dgm:pt>
    <dgm:pt modelId="{37195ECB-4309-4072-ACDD-42AB8E798927}" type="pres">
      <dgm:prSet presAssocID="{D73C67F9-4430-4C59-AC6E-BF3397994A3B}" presName="compNode" presStyleCnt="0"/>
      <dgm:spPr/>
    </dgm:pt>
    <dgm:pt modelId="{617840AF-04FF-4B51-B2E1-977353674C7B}" type="pres">
      <dgm:prSet presAssocID="{D73C67F9-4430-4C59-AC6E-BF3397994A3B}" presName="bgRect" presStyleLbl="bgShp" presStyleIdx="1" presStyleCnt="2" custScaleY="129050"/>
      <dgm:spPr/>
    </dgm:pt>
    <dgm:pt modelId="{BD017E2C-4096-4EEA-BE73-6CBE595048D9}" type="pres">
      <dgm:prSet presAssocID="{D73C67F9-4430-4C59-AC6E-BF3397994A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8DF1DF36-A69C-438B-BF9A-E406EAE0C27C}" type="pres">
      <dgm:prSet presAssocID="{D73C67F9-4430-4C59-AC6E-BF3397994A3B}" presName="spaceRect" presStyleCnt="0"/>
      <dgm:spPr/>
    </dgm:pt>
    <dgm:pt modelId="{3836339F-3FA6-448C-BCBE-B68337188302}" type="pres">
      <dgm:prSet presAssocID="{D73C67F9-4430-4C59-AC6E-BF3397994A3B}" presName="parTx" presStyleLbl="revTx" presStyleIdx="1" presStyleCnt="2">
        <dgm:presLayoutVars>
          <dgm:chMax val="0"/>
          <dgm:chPref val="0"/>
        </dgm:presLayoutVars>
      </dgm:prSet>
      <dgm:spPr/>
    </dgm:pt>
  </dgm:ptLst>
  <dgm:cxnLst>
    <dgm:cxn modelId="{A826D92E-7267-4B26-989C-46C18B630891}" type="presOf" srcId="{D73C67F9-4430-4C59-AC6E-BF3397994A3B}" destId="{3836339F-3FA6-448C-BCBE-B68337188302}" srcOrd="0" destOrd="0" presId="urn:microsoft.com/office/officeart/2018/2/layout/IconVerticalSolidList"/>
    <dgm:cxn modelId="{FA99D960-4E83-4542-9F45-6CB903C47D0B}" srcId="{2DF2452D-DF0C-42AC-BB6F-21FD3CEDA996}" destId="{A7DBEB1E-3429-4157-9CEE-0ABB535CC200}" srcOrd="0" destOrd="0" parTransId="{6D403F08-D16A-4BA3-B609-919F68C83686}" sibTransId="{51E7490E-9E7C-4229-A0B9-6FA557B2270E}"/>
    <dgm:cxn modelId="{0BC305B5-B1EF-48C0-A89A-840EED3FAFA0}" type="presOf" srcId="{A7DBEB1E-3429-4157-9CEE-0ABB535CC200}" destId="{2C3D7643-A6ED-424A-8BA3-E15F26D8AD65}" srcOrd="0" destOrd="0" presId="urn:microsoft.com/office/officeart/2018/2/layout/IconVerticalSolidList"/>
    <dgm:cxn modelId="{FA5740C5-6B5D-470D-ABD5-E53A476CB529}" type="presOf" srcId="{2DF2452D-DF0C-42AC-BB6F-21FD3CEDA996}" destId="{25E2F77D-34F2-4059-8F64-36E519EB4A8F}" srcOrd="0" destOrd="0" presId="urn:microsoft.com/office/officeart/2018/2/layout/IconVerticalSolidList"/>
    <dgm:cxn modelId="{9D4FB8CC-3386-4A45-92E5-6F99C83CF355}" srcId="{2DF2452D-DF0C-42AC-BB6F-21FD3CEDA996}" destId="{D73C67F9-4430-4C59-AC6E-BF3397994A3B}" srcOrd="1" destOrd="0" parTransId="{279A6D2A-99B5-4A8C-A225-3AD317CB3ACC}" sibTransId="{9E7E4059-AD59-43F0-8DBD-3B95ADB64DB2}"/>
    <dgm:cxn modelId="{85E90617-4CAB-4F3C-99EC-1A3F4B8FA817}" type="presParOf" srcId="{25E2F77D-34F2-4059-8F64-36E519EB4A8F}" destId="{82619AFE-D2A2-482E-A7D6-80A869D75C91}" srcOrd="0" destOrd="0" presId="urn:microsoft.com/office/officeart/2018/2/layout/IconVerticalSolidList"/>
    <dgm:cxn modelId="{D7910275-DFFB-4B59-BC3D-DD716BC2F1B7}" type="presParOf" srcId="{82619AFE-D2A2-482E-A7D6-80A869D75C91}" destId="{2476F38E-3E2F-4EC4-A7FE-8241DAA8400A}" srcOrd="0" destOrd="0" presId="urn:microsoft.com/office/officeart/2018/2/layout/IconVerticalSolidList"/>
    <dgm:cxn modelId="{C9C3FB84-D3E8-45AE-B043-343954B4DA3B}" type="presParOf" srcId="{82619AFE-D2A2-482E-A7D6-80A869D75C91}" destId="{F0ADB1D4-7DE5-4AD3-AD0E-ACE1B2791F7B}" srcOrd="1" destOrd="0" presId="urn:microsoft.com/office/officeart/2018/2/layout/IconVerticalSolidList"/>
    <dgm:cxn modelId="{2FE5077D-9950-4DBB-9647-5D58E3FEA091}" type="presParOf" srcId="{82619AFE-D2A2-482E-A7D6-80A869D75C91}" destId="{A1B37425-D43F-453D-8D4A-F4886EF1857A}" srcOrd="2" destOrd="0" presId="urn:microsoft.com/office/officeart/2018/2/layout/IconVerticalSolidList"/>
    <dgm:cxn modelId="{141DFA6C-BE05-4592-930C-61BC38BC5C55}" type="presParOf" srcId="{82619AFE-D2A2-482E-A7D6-80A869D75C91}" destId="{2C3D7643-A6ED-424A-8BA3-E15F26D8AD65}" srcOrd="3" destOrd="0" presId="urn:microsoft.com/office/officeart/2018/2/layout/IconVerticalSolidList"/>
    <dgm:cxn modelId="{2C48C275-D773-48FF-ADB9-DA155BA0B81E}" type="presParOf" srcId="{25E2F77D-34F2-4059-8F64-36E519EB4A8F}" destId="{8009324E-FCF9-43D0-8FF9-7083BD0CE1F4}" srcOrd="1" destOrd="0" presId="urn:microsoft.com/office/officeart/2018/2/layout/IconVerticalSolidList"/>
    <dgm:cxn modelId="{AEF7FEC2-102E-4F93-A4A1-76FD3A936D20}" type="presParOf" srcId="{25E2F77D-34F2-4059-8F64-36E519EB4A8F}" destId="{37195ECB-4309-4072-ACDD-42AB8E798927}" srcOrd="2" destOrd="0" presId="urn:microsoft.com/office/officeart/2018/2/layout/IconVerticalSolidList"/>
    <dgm:cxn modelId="{57F4AA6A-BAEC-45B5-ABA4-89241872E68F}" type="presParOf" srcId="{37195ECB-4309-4072-ACDD-42AB8E798927}" destId="{617840AF-04FF-4B51-B2E1-977353674C7B}" srcOrd="0" destOrd="0" presId="urn:microsoft.com/office/officeart/2018/2/layout/IconVerticalSolidList"/>
    <dgm:cxn modelId="{7AC0AB6F-710B-4F72-A328-15C440CDEAB1}" type="presParOf" srcId="{37195ECB-4309-4072-ACDD-42AB8E798927}" destId="{BD017E2C-4096-4EEA-BE73-6CBE595048D9}" srcOrd="1" destOrd="0" presId="urn:microsoft.com/office/officeart/2018/2/layout/IconVerticalSolidList"/>
    <dgm:cxn modelId="{78D3D682-EAC6-4D83-AE52-A9B797586DAE}" type="presParOf" srcId="{37195ECB-4309-4072-ACDD-42AB8E798927}" destId="{8DF1DF36-A69C-438B-BF9A-E406EAE0C27C}" srcOrd="2" destOrd="0" presId="urn:microsoft.com/office/officeart/2018/2/layout/IconVerticalSolidList"/>
    <dgm:cxn modelId="{BDF0375B-37DA-466D-8D9D-87A0046A9A81}" type="presParOf" srcId="{37195ECB-4309-4072-ACDD-42AB8E798927}" destId="{3836339F-3FA6-448C-BCBE-B6833718830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4F2BB-A3ED-4906-B43C-610829CFF3BA}">
      <dsp:nvSpPr>
        <dsp:cNvPr id="0" name=""/>
        <dsp:cNvSpPr/>
      </dsp:nvSpPr>
      <dsp:spPr>
        <a:xfrm>
          <a:off x="1671042" y="0"/>
          <a:ext cx="1114028" cy="1013122"/>
        </a:xfrm>
        <a:prstGeom prst="trapezoid">
          <a:avLst>
            <a:gd name="adj" fmla="val 54980"/>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de-DE" sz="1900" kern="1200" dirty="0">
              <a:solidFill>
                <a:srgbClr val="002060"/>
              </a:solidFill>
            </a:rPr>
            <a:t>Structured</a:t>
          </a:r>
        </a:p>
      </dsp:txBody>
      <dsp:txXfrm>
        <a:off x="1671042" y="0"/>
        <a:ext cx="1114028" cy="1013122"/>
      </dsp:txXfrm>
    </dsp:sp>
    <dsp:sp modelId="{5BAC60F0-A2CA-4DB3-A506-97093AE1CCB3}">
      <dsp:nvSpPr>
        <dsp:cNvPr id="0" name=""/>
        <dsp:cNvSpPr/>
      </dsp:nvSpPr>
      <dsp:spPr>
        <a:xfrm>
          <a:off x="1114028" y="1013122"/>
          <a:ext cx="2228056" cy="1013122"/>
        </a:xfrm>
        <a:prstGeom prst="trapezoid">
          <a:avLst>
            <a:gd name="adj" fmla="val 54980"/>
          </a:avLst>
        </a:prstGeom>
        <a:solidFill>
          <a:srgbClr val="FFFF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de-DE" sz="1900" kern="1200" dirty="0">
              <a:solidFill>
                <a:srgbClr val="002060"/>
              </a:solidFill>
            </a:rPr>
            <a:t>Semi-Structured</a:t>
          </a:r>
        </a:p>
      </dsp:txBody>
      <dsp:txXfrm>
        <a:off x="1503937" y="1013122"/>
        <a:ext cx="1448236" cy="1013122"/>
      </dsp:txXfrm>
    </dsp:sp>
    <dsp:sp modelId="{380FE0DC-1444-4BBF-A597-A79352931921}">
      <dsp:nvSpPr>
        <dsp:cNvPr id="0" name=""/>
        <dsp:cNvSpPr/>
      </dsp:nvSpPr>
      <dsp:spPr>
        <a:xfrm>
          <a:off x="557014" y="2026245"/>
          <a:ext cx="3342084" cy="1013122"/>
        </a:xfrm>
        <a:prstGeom prst="trapezoid">
          <a:avLst>
            <a:gd name="adj" fmla="val 54980"/>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de-DE" sz="1900" kern="1200" dirty="0">
              <a:solidFill>
                <a:srgbClr val="002060"/>
              </a:solidFill>
            </a:rPr>
            <a:t>Quasi-Structured</a:t>
          </a:r>
        </a:p>
      </dsp:txBody>
      <dsp:txXfrm>
        <a:off x="1141878" y="2026245"/>
        <a:ext cx="2172354" cy="1013122"/>
      </dsp:txXfrm>
    </dsp:sp>
    <dsp:sp modelId="{F2BB3BEB-B963-4EEE-95C6-24CC4DD7F8F3}">
      <dsp:nvSpPr>
        <dsp:cNvPr id="0" name=""/>
        <dsp:cNvSpPr/>
      </dsp:nvSpPr>
      <dsp:spPr>
        <a:xfrm>
          <a:off x="0" y="3039367"/>
          <a:ext cx="4456112" cy="1013122"/>
        </a:xfrm>
        <a:prstGeom prst="trapezoid">
          <a:avLst>
            <a:gd name="adj" fmla="val 5498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de-DE" sz="1900" kern="1200" dirty="0" err="1">
              <a:solidFill>
                <a:schemeClr val="bg1"/>
              </a:solidFill>
            </a:rPr>
            <a:t>Unstructured</a:t>
          </a:r>
          <a:endParaRPr lang="de-DE" sz="1900" kern="1200" dirty="0">
            <a:solidFill>
              <a:schemeClr val="bg1"/>
            </a:solidFill>
          </a:endParaRPr>
        </a:p>
      </dsp:txBody>
      <dsp:txXfrm>
        <a:off x="779819" y="3039367"/>
        <a:ext cx="2896472" cy="1013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85809-F037-48D2-9061-AF8147C841CB}">
      <dsp:nvSpPr>
        <dsp:cNvPr id="0" name=""/>
        <dsp:cNvSpPr/>
      </dsp:nvSpPr>
      <dsp:spPr>
        <a:xfrm>
          <a:off x="702829" y="853"/>
          <a:ext cx="1959293" cy="1349953"/>
        </a:xfrm>
        <a:prstGeom prst="roundRect">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10D6E-F99B-4FC9-BB33-B09C284C074F}">
      <dsp:nvSpPr>
        <dsp:cNvPr id="0" name=""/>
        <dsp:cNvSpPr/>
      </dsp:nvSpPr>
      <dsp:spPr>
        <a:xfrm>
          <a:off x="702829"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de-DE" sz="2000" kern="1200" dirty="0" err="1">
              <a:solidFill>
                <a:srgbClr val="002060"/>
              </a:solidFill>
            </a:rPr>
            <a:t>Computational</a:t>
          </a:r>
          <a:r>
            <a:rPr lang="de-DE" sz="2000" kern="1200" dirty="0">
              <a:solidFill>
                <a:srgbClr val="002060"/>
              </a:solidFill>
            </a:rPr>
            <a:t> </a:t>
          </a:r>
          <a:r>
            <a:rPr lang="de-DE" sz="2000" kern="1200" dirty="0" err="1">
              <a:solidFill>
                <a:srgbClr val="002060"/>
              </a:solidFill>
            </a:rPr>
            <a:t>Geometry</a:t>
          </a:r>
          <a:endParaRPr lang="de-DE" sz="2000" kern="1200" dirty="0">
            <a:solidFill>
              <a:srgbClr val="002060"/>
            </a:solidFill>
          </a:endParaRPr>
        </a:p>
      </dsp:txBody>
      <dsp:txXfrm>
        <a:off x="702829" y="1350806"/>
        <a:ext cx="1959293" cy="726897"/>
      </dsp:txXfrm>
    </dsp:sp>
    <dsp:sp modelId="{EBF402BD-D2B0-441B-A23E-15D58C5FA701}">
      <dsp:nvSpPr>
        <dsp:cNvPr id="0" name=""/>
        <dsp:cNvSpPr/>
      </dsp:nvSpPr>
      <dsp:spPr>
        <a:xfrm>
          <a:off x="2858134" y="853"/>
          <a:ext cx="1959293" cy="134995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CC501B-D398-401A-8751-6764332A260F}">
      <dsp:nvSpPr>
        <dsp:cNvPr id="0" name=""/>
        <dsp:cNvSpPr/>
      </dsp:nvSpPr>
      <dsp:spPr>
        <a:xfrm>
          <a:off x="2858134"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de-DE" sz="2000" kern="1200" dirty="0" err="1">
              <a:solidFill>
                <a:srgbClr val="002060"/>
              </a:solidFill>
            </a:rPr>
            <a:t>Optimization</a:t>
          </a:r>
          <a:endParaRPr lang="de-DE" sz="2000" kern="1200" dirty="0">
            <a:solidFill>
              <a:srgbClr val="002060"/>
            </a:solidFill>
          </a:endParaRPr>
        </a:p>
      </dsp:txBody>
      <dsp:txXfrm>
        <a:off x="2858134" y="1350806"/>
        <a:ext cx="1959293" cy="726897"/>
      </dsp:txXfrm>
    </dsp:sp>
    <dsp:sp modelId="{461DB897-74C4-469F-8B9E-A033C743474F}">
      <dsp:nvSpPr>
        <dsp:cNvPr id="0" name=""/>
        <dsp:cNvSpPr/>
      </dsp:nvSpPr>
      <dsp:spPr>
        <a:xfrm>
          <a:off x="5013439" y="853"/>
          <a:ext cx="1959293" cy="134995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62EB1C-C728-4058-A0BA-7EF2C645A161}">
      <dsp:nvSpPr>
        <dsp:cNvPr id="0" name=""/>
        <dsp:cNvSpPr/>
      </dsp:nvSpPr>
      <dsp:spPr>
        <a:xfrm>
          <a:off x="5013439"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de-DE" sz="2000" kern="1200" dirty="0" err="1">
              <a:solidFill>
                <a:srgbClr val="002060"/>
              </a:solidFill>
            </a:rPr>
            <a:t>Stochastics</a:t>
          </a:r>
          <a:endParaRPr lang="de-DE" sz="2000" kern="1200" dirty="0">
            <a:solidFill>
              <a:srgbClr val="002060"/>
            </a:solidFill>
          </a:endParaRPr>
        </a:p>
      </dsp:txBody>
      <dsp:txXfrm>
        <a:off x="5013439" y="1350806"/>
        <a:ext cx="1959293" cy="726897"/>
      </dsp:txXfrm>
    </dsp:sp>
    <dsp:sp modelId="{45678060-05C5-4354-A37E-246B03375BF6}">
      <dsp:nvSpPr>
        <dsp:cNvPr id="0" name=""/>
        <dsp:cNvSpPr/>
      </dsp:nvSpPr>
      <dsp:spPr>
        <a:xfrm>
          <a:off x="1780481" y="2273633"/>
          <a:ext cx="1959293" cy="1349953"/>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C52E-9C8F-4367-9153-3D16A8B9D8E5}">
      <dsp:nvSpPr>
        <dsp:cNvPr id="0" name=""/>
        <dsp:cNvSpPr/>
      </dsp:nvSpPr>
      <dsp:spPr>
        <a:xfrm>
          <a:off x="1780481"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de-DE" sz="2000" kern="1200" dirty="0">
              <a:solidFill>
                <a:srgbClr val="002060"/>
              </a:solidFill>
            </a:rPr>
            <a:t>Scientific Computing</a:t>
          </a:r>
        </a:p>
      </dsp:txBody>
      <dsp:txXfrm>
        <a:off x="1780481" y="3623586"/>
        <a:ext cx="1959293" cy="726897"/>
      </dsp:txXfrm>
    </dsp:sp>
    <dsp:sp modelId="{B9669F99-4101-446B-9F86-5EE3F70BFE9F}">
      <dsp:nvSpPr>
        <dsp:cNvPr id="0" name=""/>
        <dsp:cNvSpPr/>
      </dsp:nvSpPr>
      <dsp:spPr>
        <a:xfrm>
          <a:off x="3935786" y="2273633"/>
          <a:ext cx="1959293" cy="134995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7A8496-B8FB-4853-AE43-2C711E8E489F}">
      <dsp:nvSpPr>
        <dsp:cNvPr id="0" name=""/>
        <dsp:cNvSpPr/>
      </dsp:nvSpPr>
      <dsp:spPr>
        <a:xfrm>
          <a:off x="3935786"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de-DE" sz="2000" kern="1200" dirty="0" err="1">
              <a:solidFill>
                <a:srgbClr val="002060"/>
              </a:solidFill>
            </a:rPr>
            <a:t>Machine</a:t>
          </a:r>
          <a:r>
            <a:rPr lang="de-DE" sz="2000" kern="1200" dirty="0">
              <a:solidFill>
                <a:srgbClr val="002060"/>
              </a:solidFill>
            </a:rPr>
            <a:t> Learning</a:t>
          </a:r>
        </a:p>
      </dsp:txBody>
      <dsp:txXfrm>
        <a:off x="3935786" y="3623586"/>
        <a:ext cx="1959293" cy="7268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04529-440D-4BDB-8D0F-065A6E2B8BF2}">
      <dsp:nvSpPr>
        <dsp:cNvPr id="0" name=""/>
        <dsp:cNvSpPr/>
      </dsp:nvSpPr>
      <dsp:spPr>
        <a:xfrm>
          <a:off x="702829" y="853"/>
          <a:ext cx="1959293" cy="13499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9A93F-6A55-44BF-9AA1-7355A5E79DE3}">
      <dsp:nvSpPr>
        <dsp:cNvPr id="0" name=""/>
        <dsp:cNvSpPr/>
      </dsp:nvSpPr>
      <dsp:spPr>
        <a:xfrm>
          <a:off x="540482" y="1350806"/>
          <a:ext cx="2283987"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Data </a:t>
          </a:r>
          <a:r>
            <a:rPr lang="de-DE" sz="1400" kern="1200" dirty="0" err="1">
              <a:solidFill>
                <a:srgbClr val="002060"/>
              </a:solidFill>
            </a:rPr>
            <a:t>Structures</a:t>
          </a:r>
          <a:r>
            <a:rPr lang="de-DE" sz="1400" kern="1200" dirty="0">
              <a:solidFill>
                <a:srgbClr val="002060"/>
              </a:solidFill>
            </a:rPr>
            <a:t> </a:t>
          </a:r>
          <a:r>
            <a:rPr lang="de-DE" sz="1400" kern="1200" dirty="0" err="1">
              <a:solidFill>
                <a:srgbClr val="002060"/>
              </a:solidFill>
            </a:rPr>
            <a:t>and</a:t>
          </a:r>
          <a:r>
            <a:rPr lang="de-DE" sz="1400" kern="1200" dirty="0">
              <a:solidFill>
                <a:srgbClr val="002060"/>
              </a:solidFill>
            </a:rPr>
            <a:t> </a:t>
          </a:r>
          <a:r>
            <a:rPr lang="de-DE" sz="1400" kern="1200" dirty="0" err="1">
              <a:solidFill>
                <a:srgbClr val="002060"/>
              </a:solidFill>
            </a:rPr>
            <a:t>Algorithms</a:t>
          </a:r>
          <a:endParaRPr lang="de-DE" sz="1400" kern="1200" dirty="0">
            <a:solidFill>
              <a:srgbClr val="002060"/>
            </a:solidFill>
          </a:endParaRPr>
        </a:p>
      </dsp:txBody>
      <dsp:txXfrm>
        <a:off x="540482" y="1350806"/>
        <a:ext cx="2283987" cy="726897"/>
      </dsp:txXfrm>
    </dsp:sp>
    <dsp:sp modelId="{F5599669-FED2-496E-A42C-1869A4910F1C}">
      <dsp:nvSpPr>
        <dsp:cNvPr id="0" name=""/>
        <dsp:cNvSpPr/>
      </dsp:nvSpPr>
      <dsp:spPr>
        <a:xfrm>
          <a:off x="2840990" y="18713"/>
          <a:ext cx="1959293" cy="134995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53000" b="-5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32BEB0-1128-402C-A277-9A483E1BEE23}">
      <dsp:nvSpPr>
        <dsp:cNvPr id="0" name=""/>
        <dsp:cNvSpPr/>
      </dsp:nvSpPr>
      <dsp:spPr>
        <a:xfrm>
          <a:off x="2915835" y="1365751"/>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Databases</a:t>
          </a:r>
        </a:p>
      </dsp:txBody>
      <dsp:txXfrm>
        <a:off x="2915835" y="1365751"/>
        <a:ext cx="1959293" cy="726897"/>
      </dsp:txXfrm>
    </dsp:sp>
    <dsp:sp modelId="{33E80F1B-0924-44BA-B661-E18C61147FC5}">
      <dsp:nvSpPr>
        <dsp:cNvPr id="0" name=""/>
        <dsp:cNvSpPr/>
      </dsp:nvSpPr>
      <dsp:spPr>
        <a:xfrm>
          <a:off x="5011225" y="18713"/>
          <a:ext cx="1959293" cy="1349953"/>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85F7B-2FB0-40B5-A471-012D68B5DAD8}">
      <dsp:nvSpPr>
        <dsp:cNvPr id="0" name=""/>
        <dsp:cNvSpPr/>
      </dsp:nvSpPr>
      <dsp:spPr>
        <a:xfrm>
          <a:off x="5011225" y="1365751"/>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Distributed Computing</a:t>
          </a:r>
        </a:p>
      </dsp:txBody>
      <dsp:txXfrm>
        <a:off x="5011225" y="1365751"/>
        <a:ext cx="1959293" cy="726897"/>
      </dsp:txXfrm>
    </dsp:sp>
    <dsp:sp modelId="{CF8BC88D-D488-4AF9-A71F-615B9278EA21}">
      <dsp:nvSpPr>
        <dsp:cNvPr id="0" name=""/>
        <dsp:cNvSpPr/>
      </dsp:nvSpPr>
      <dsp:spPr>
        <a:xfrm>
          <a:off x="702829" y="2273633"/>
          <a:ext cx="1959293" cy="1349953"/>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2D39BF-76E6-461B-86E3-414C680A5535}">
      <dsp:nvSpPr>
        <dsp:cNvPr id="0" name=""/>
        <dsp:cNvSpPr/>
      </dsp:nvSpPr>
      <dsp:spPr>
        <a:xfrm>
          <a:off x="702829"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Software Engineering</a:t>
          </a:r>
        </a:p>
      </dsp:txBody>
      <dsp:txXfrm>
        <a:off x="702829" y="3623586"/>
        <a:ext cx="1959293" cy="726897"/>
      </dsp:txXfrm>
    </dsp:sp>
    <dsp:sp modelId="{90602D65-CF9B-49A1-B13D-2653F2958BB1}">
      <dsp:nvSpPr>
        <dsp:cNvPr id="0" name=""/>
        <dsp:cNvSpPr/>
      </dsp:nvSpPr>
      <dsp:spPr>
        <a:xfrm>
          <a:off x="2858134" y="2273633"/>
          <a:ext cx="1959293" cy="1349953"/>
        </a:xfrm>
        <a:prstGeom prst="round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629745-32AB-46B1-8DBE-551C755C008B}">
      <dsp:nvSpPr>
        <dsp:cNvPr id="0" name=""/>
        <dsp:cNvSpPr/>
      </dsp:nvSpPr>
      <dsp:spPr>
        <a:xfrm>
          <a:off x="2858134"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Artificial</a:t>
          </a:r>
          <a:r>
            <a:rPr lang="de-DE" sz="1400" kern="1200" dirty="0">
              <a:solidFill>
                <a:srgbClr val="002060"/>
              </a:solidFill>
            </a:rPr>
            <a:t> </a:t>
          </a:r>
          <a:r>
            <a:rPr lang="de-DE" sz="1400" kern="1200" dirty="0" err="1">
              <a:solidFill>
                <a:srgbClr val="002060"/>
              </a:solidFill>
            </a:rPr>
            <a:t>Intelligence</a:t>
          </a:r>
          <a:endParaRPr lang="de-DE" sz="1400" kern="1200" dirty="0">
            <a:solidFill>
              <a:srgbClr val="002060"/>
            </a:solidFill>
          </a:endParaRPr>
        </a:p>
      </dsp:txBody>
      <dsp:txXfrm>
        <a:off x="2858134" y="3623586"/>
        <a:ext cx="1959293" cy="726897"/>
      </dsp:txXfrm>
    </dsp:sp>
    <dsp:sp modelId="{C9B613E0-1982-4AF0-85A6-63919EB9E0F3}">
      <dsp:nvSpPr>
        <dsp:cNvPr id="0" name=""/>
        <dsp:cNvSpPr/>
      </dsp:nvSpPr>
      <dsp:spPr>
        <a:xfrm>
          <a:off x="5013439" y="2273633"/>
          <a:ext cx="1959293" cy="134995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2F795F-8E06-4CFB-83A2-9EF2EE884DFF}">
      <dsp:nvSpPr>
        <dsp:cNvPr id="0" name=""/>
        <dsp:cNvSpPr/>
      </dsp:nvSpPr>
      <dsp:spPr>
        <a:xfrm>
          <a:off x="5013439"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Machine</a:t>
          </a:r>
          <a:r>
            <a:rPr lang="de-DE" sz="1400" kern="1200" dirty="0">
              <a:solidFill>
                <a:srgbClr val="002060"/>
              </a:solidFill>
            </a:rPr>
            <a:t> Learning</a:t>
          </a:r>
        </a:p>
      </dsp:txBody>
      <dsp:txXfrm>
        <a:off x="5013439" y="3623586"/>
        <a:ext cx="1959293" cy="7268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FC8E1-D584-4149-AD88-4F583C1F4626}">
      <dsp:nvSpPr>
        <dsp:cNvPr id="0" name=""/>
        <dsp:cNvSpPr/>
      </dsp:nvSpPr>
      <dsp:spPr>
        <a:xfrm>
          <a:off x="702829" y="853"/>
          <a:ext cx="1959293" cy="13499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BD5A04-E03E-4904-8710-ACD030A1E9E3}">
      <dsp:nvSpPr>
        <dsp:cNvPr id="0" name=""/>
        <dsp:cNvSpPr/>
      </dsp:nvSpPr>
      <dsp:spPr>
        <a:xfrm>
          <a:off x="702829"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Linear Models</a:t>
          </a:r>
        </a:p>
      </dsp:txBody>
      <dsp:txXfrm>
        <a:off x="702829" y="1350806"/>
        <a:ext cx="1959293" cy="726897"/>
      </dsp:txXfrm>
    </dsp:sp>
    <dsp:sp modelId="{A95CFAD5-A676-4259-A0DD-B37B1EA04512}">
      <dsp:nvSpPr>
        <dsp:cNvPr id="0" name=""/>
        <dsp:cNvSpPr/>
      </dsp:nvSpPr>
      <dsp:spPr>
        <a:xfrm>
          <a:off x="2858134" y="853"/>
          <a:ext cx="1959293" cy="1349953"/>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78FE47-4EA7-47DD-80AB-3EBAB183C6A8}">
      <dsp:nvSpPr>
        <dsp:cNvPr id="0" name=""/>
        <dsp:cNvSpPr/>
      </dsp:nvSpPr>
      <dsp:spPr>
        <a:xfrm>
          <a:off x="2858134"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Statistical Tests</a:t>
          </a:r>
        </a:p>
      </dsp:txBody>
      <dsp:txXfrm>
        <a:off x="2858134" y="1350806"/>
        <a:ext cx="1959293" cy="726897"/>
      </dsp:txXfrm>
    </dsp:sp>
    <dsp:sp modelId="{1FF40898-1FC9-41EE-BAD5-974613524FC3}">
      <dsp:nvSpPr>
        <dsp:cNvPr id="0" name=""/>
        <dsp:cNvSpPr/>
      </dsp:nvSpPr>
      <dsp:spPr>
        <a:xfrm>
          <a:off x="5013439" y="853"/>
          <a:ext cx="1959293" cy="1349953"/>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286919-69B0-41A1-BDAA-F855697BD855}">
      <dsp:nvSpPr>
        <dsp:cNvPr id="0" name=""/>
        <dsp:cNvSpPr/>
      </dsp:nvSpPr>
      <dsp:spPr>
        <a:xfrm>
          <a:off x="5013439"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Inference</a:t>
          </a:r>
          <a:endParaRPr lang="de-DE" sz="1400" kern="1200" dirty="0">
            <a:solidFill>
              <a:srgbClr val="002060"/>
            </a:solidFill>
          </a:endParaRPr>
        </a:p>
      </dsp:txBody>
      <dsp:txXfrm>
        <a:off x="5013439" y="1350806"/>
        <a:ext cx="1959293" cy="726897"/>
      </dsp:txXfrm>
    </dsp:sp>
    <dsp:sp modelId="{9FDAADF0-4E5C-4640-B98C-504EF2656E73}">
      <dsp:nvSpPr>
        <dsp:cNvPr id="0" name=""/>
        <dsp:cNvSpPr/>
      </dsp:nvSpPr>
      <dsp:spPr>
        <a:xfrm>
          <a:off x="1780481" y="2273633"/>
          <a:ext cx="1959293" cy="1349953"/>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D12982-E083-497F-AAD3-7E1881223B4D}">
      <dsp:nvSpPr>
        <dsp:cNvPr id="0" name=""/>
        <dsp:cNvSpPr/>
      </dsp:nvSpPr>
      <dsp:spPr>
        <a:xfrm>
          <a:off x="1780481"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Time Series Analysis</a:t>
          </a:r>
        </a:p>
      </dsp:txBody>
      <dsp:txXfrm>
        <a:off x="1780481" y="3623586"/>
        <a:ext cx="1959293" cy="726897"/>
      </dsp:txXfrm>
    </dsp:sp>
    <dsp:sp modelId="{32F921F4-1139-41DF-8CAA-0AC10EAE5E95}">
      <dsp:nvSpPr>
        <dsp:cNvPr id="0" name=""/>
        <dsp:cNvSpPr/>
      </dsp:nvSpPr>
      <dsp:spPr>
        <a:xfrm>
          <a:off x="3935786" y="2273633"/>
          <a:ext cx="1959293" cy="1349953"/>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D4CD21-288F-41AA-944B-91B45CC0B833}">
      <dsp:nvSpPr>
        <dsp:cNvPr id="0" name=""/>
        <dsp:cNvSpPr/>
      </dsp:nvSpPr>
      <dsp:spPr>
        <a:xfrm>
          <a:off x="3935786"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Machine</a:t>
          </a:r>
          <a:r>
            <a:rPr lang="de-DE" sz="1400" kern="1200" dirty="0">
              <a:solidFill>
                <a:srgbClr val="002060"/>
              </a:solidFill>
            </a:rPr>
            <a:t> Learning</a:t>
          </a:r>
        </a:p>
      </dsp:txBody>
      <dsp:txXfrm>
        <a:off x="3935786" y="3623586"/>
        <a:ext cx="1959293" cy="7268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85809-F037-48D2-9061-AF8147C841CB}">
      <dsp:nvSpPr>
        <dsp:cNvPr id="0" name=""/>
        <dsp:cNvSpPr/>
      </dsp:nvSpPr>
      <dsp:spPr>
        <a:xfrm>
          <a:off x="702829" y="853"/>
          <a:ext cx="1959293" cy="1349953"/>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C10D6E-F99B-4FC9-BB33-B09C284C074F}">
      <dsp:nvSpPr>
        <dsp:cNvPr id="0" name=""/>
        <dsp:cNvSpPr/>
      </dsp:nvSpPr>
      <dsp:spPr>
        <a:xfrm>
          <a:off x="702829"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Intelligent Systems</a:t>
          </a:r>
        </a:p>
      </dsp:txBody>
      <dsp:txXfrm>
        <a:off x="702829" y="1350806"/>
        <a:ext cx="1959293" cy="726897"/>
      </dsp:txXfrm>
    </dsp:sp>
    <dsp:sp modelId="{EBF402BD-D2B0-441B-A23E-15D58C5FA701}">
      <dsp:nvSpPr>
        <dsp:cNvPr id="0" name=""/>
        <dsp:cNvSpPr/>
      </dsp:nvSpPr>
      <dsp:spPr>
        <a:xfrm>
          <a:off x="2858134" y="853"/>
          <a:ext cx="1959293" cy="1349953"/>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CC501B-D398-401A-8751-6764332A260F}">
      <dsp:nvSpPr>
        <dsp:cNvPr id="0" name=""/>
        <dsp:cNvSpPr/>
      </dsp:nvSpPr>
      <dsp:spPr>
        <a:xfrm>
          <a:off x="2858134"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Robotics</a:t>
          </a:r>
          <a:endParaRPr lang="de-DE" sz="1400" kern="1200" dirty="0">
            <a:solidFill>
              <a:srgbClr val="002060"/>
            </a:solidFill>
          </a:endParaRPr>
        </a:p>
      </dsp:txBody>
      <dsp:txXfrm>
        <a:off x="2858134" y="1350806"/>
        <a:ext cx="1959293" cy="726897"/>
      </dsp:txXfrm>
    </dsp:sp>
    <dsp:sp modelId="{461DB897-74C4-469F-8B9E-A033C743474F}">
      <dsp:nvSpPr>
        <dsp:cNvPr id="0" name=""/>
        <dsp:cNvSpPr/>
      </dsp:nvSpPr>
      <dsp:spPr>
        <a:xfrm>
          <a:off x="5013439" y="853"/>
          <a:ext cx="1959293" cy="1349953"/>
        </a:xfrm>
        <a:prstGeom prst="round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62EB1C-C728-4058-A0BA-7EF2C645A161}">
      <dsp:nvSpPr>
        <dsp:cNvPr id="0" name=""/>
        <dsp:cNvSpPr/>
      </dsp:nvSpPr>
      <dsp:spPr>
        <a:xfrm>
          <a:off x="5013439" y="135080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a:solidFill>
                <a:srgbClr val="002060"/>
              </a:solidFill>
            </a:rPr>
            <a:t>Marketing</a:t>
          </a:r>
        </a:p>
      </dsp:txBody>
      <dsp:txXfrm>
        <a:off x="5013439" y="1350806"/>
        <a:ext cx="1959293" cy="726897"/>
      </dsp:txXfrm>
    </dsp:sp>
    <dsp:sp modelId="{45678060-05C5-4354-A37E-246B03375BF6}">
      <dsp:nvSpPr>
        <dsp:cNvPr id="0" name=""/>
        <dsp:cNvSpPr/>
      </dsp:nvSpPr>
      <dsp:spPr>
        <a:xfrm>
          <a:off x="702829" y="2273633"/>
          <a:ext cx="1959293" cy="1349953"/>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1C52E-9C8F-4367-9153-3D16A8B9D8E5}">
      <dsp:nvSpPr>
        <dsp:cNvPr id="0" name=""/>
        <dsp:cNvSpPr/>
      </dsp:nvSpPr>
      <dsp:spPr>
        <a:xfrm>
          <a:off x="702829"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Medicine</a:t>
          </a:r>
          <a:endParaRPr lang="de-DE" sz="1400" kern="1200" dirty="0">
            <a:solidFill>
              <a:srgbClr val="002060"/>
            </a:solidFill>
          </a:endParaRPr>
        </a:p>
      </dsp:txBody>
      <dsp:txXfrm>
        <a:off x="702829" y="3623586"/>
        <a:ext cx="1959293" cy="726897"/>
      </dsp:txXfrm>
    </dsp:sp>
    <dsp:sp modelId="{559F92EF-AFA3-4481-9D41-F090BE42E88E}">
      <dsp:nvSpPr>
        <dsp:cNvPr id="0" name=""/>
        <dsp:cNvSpPr/>
      </dsp:nvSpPr>
      <dsp:spPr>
        <a:xfrm>
          <a:off x="2858134" y="2273633"/>
          <a:ext cx="1959293" cy="1349953"/>
        </a:xfrm>
        <a:prstGeom prst="roundRect">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692DBF-A211-4FFC-A675-0F3440EE1919}">
      <dsp:nvSpPr>
        <dsp:cNvPr id="0" name=""/>
        <dsp:cNvSpPr/>
      </dsp:nvSpPr>
      <dsp:spPr>
        <a:xfrm>
          <a:off x="2858134"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Autonomous</a:t>
          </a:r>
          <a:r>
            <a:rPr lang="de-DE" sz="1400" kern="1200" dirty="0">
              <a:solidFill>
                <a:srgbClr val="002060"/>
              </a:solidFill>
            </a:rPr>
            <a:t> </a:t>
          </a:r>
          <a:r>
            <a:rPr lang="de-DE" sz="1400" kern="1200" dirty="0" err="1">
              <a:solidFill>
                <a:srgbClr val="002060"/>
              </a:solidFill>
            </a:rPr>
            <a:t>Driving</a:t>
          </a:r>
          <a:endParaRPr lang="de-DE" sz="1400" kern="1200" dirty="0">
            <a:solidFill>
              <a:srgbClr val="002060"/>
            </a:solidFill>
          </a:endParaRPr>
        </a:p>
      </dsp:txBody>
      <dsp:txXfrm>
        <a:off x="2858134" y="3623586"/>
        <a:ext cx="1959293" cy="726897"/>
      </dsp:txXfrm>
    </dsp:sp>
    <dsp:sp modelId="{B9669F99-4101-446B-9F86-5EE3F70BFE9F}">
      <dsp:nvSpPr>
        <dsp:cNvPr id="0" name=""/>
        <dsp:cNvSpPr/>
      </dsp:nvSpPr>
      <dsp:spPr>
        <a:xfrm>
          <a:off x="5013439" y="2273633"/>
          <a:ext cx="1959293" cy="1349953"/>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7A8496-B8FB-4853-AE43-2C711E8E489F}">
      <dsp:nvSpPr>
        <dsp:cNvPr id="0" name=""/>
        <dsp:cNvSpPr/>
      </dsp:nvSpPr>
      <dsp:spPr>
        <a:xfrm>
          <a:off x="5013439" y="3623586"/>
          <a:ext cx="1959293" cy="7268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0" numCol="1" spcCol="1270" anchor="t" anchorCtr="0">
          <a:noAutofit/>
        </a:bodyPr>
        <a:lstStyle/>
        <a:p>
          <a:pPr marL="0" lvl="0" indent="0" algn="ctr" defTabSz="622300">
            <a:lnSpc>
              <a:spcPct val="90000"/>
            </a:lnSpc>
            <a:spcBef>
              <a:spcPct val="0"/>
            </a:spcBef>
            <a:spcAft>
              <a:spcPct val="35000"/>
            </a:spcAft>
            <a:buNone/>
          </a:pPr>
          <a:r>
            <a:rPr lang="de-DE" sz="1400" kern="1200" dirty="0" err="1">
              <a:solidFill>
                <a:srgbClr val="002060"/>
              </a:solidFill>
            </a:rPr>
            <a:t>Social</a:t>
          </a:r>
          <a:r>
            <a:rPr lang="de-DE" sz="1400" kern="1200" dirty="0">
              <a:solidFill>
                <a:srgbClr val="002060"/>
              </a:solidFill>
            </a:rPr>
            <a:t> Networks</a:t>
          </a:r>
        </a:p>
      </dsp:txBody>
      <dsp:txXfrm>
        <a:off x="5013439" y="3623586"/>
        <a:ext cx="1959293" cy="7268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BBA459-75E9-4D0A-B095-A8493DC36FB7}">
      <dsp:nvSpPr>
        <dsp:cNvPr id="0" name=""/>
        <dsp:cNvSpPr/>
      </dsp:nvSpPr>
      <dsp:spPr>
        <a:xfrm>
          <a:off x="3145178" y="1925958"/>
          <a:ext cx="2459209" cy="146354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de-DE" sz="3200" kern="1200" dirty="0"/>
            <a:t>Data </a:t>
          </a:r>
          <a:r>
            <a:rPr lang="de-DE" sz="3200" kern="1200" dirty="0" err="1"/>
            <a:t>Scientists</a:t>
          </a:r>
          <a:endParaRPr lang="de-DE" sz="3200" kern="1200" dirty="0"/>
        </a:p>
      </dsp:txBody>
      <dsp:txXfrm>
        <a:off x="3505321" y="2140289"/>
        <a:ext cx="1738923" cy="1034883"/>
      </dsp:txXfrm>
    </dsp:sp>
    <dsp:sp modelId="{7FC4C03B-0882-4520-A852-D8BC5D96E433}">
      <dsp:nvSpPr>
        <dsp:cNvPr id="0" name=""/>
        <dsp:cNvSpPr/>
      </dsp:nvSpPr>
      <dsp:spPr>
        <a:xfrm rot="16200000">
          <a:off x="4153785" y="1689874"/>
          <a:ext cx="441995" cy="30172"/>
        </a:xfrm>
        <a:custGeom>
          <a:avLst/>
          <a:gdLst/>
          <a:ahLst/>
          <a:cxnLst/>
          <a:rect l="0" t="0" r="0" b="0"/>
          <a:pathLst>
            <a:path>
              <a:moveTo>
                <a:pt x="0" y="15086"/>
              </a:moveTo>
              <a:lnTo>
                <a:pt x="441995" y="150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a:off x="4363733" y="1693910"/>
        <a:ext cx="22099" cy="22099"/>
      </dsp:txXfrm>
    </dsp:sp>
    <dsp:sp modelId="{964BC534-8873-4868-96EA-F6F74BB4F592}">
      <dsp:nvSpPr>
        <dsp:cNvPr id="0" name=""/>
        <dsp:cNvSpPr/>
      </dsp:nvSpPr>
      <dsp:spPr>
        <a:xfrm>
          <a:off x="2810882" y="20417"/>
          <a:ext cx="3127800" cy="146354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de-DE" sz="2000" kern="1200" dirty="0"/>
            <a:t>Quantitative</a:t>
          </a:r>
        </a:p>
        <a:p>
          <a:pPr marL="114300" lvl="1" indent="-114300" algn="l" defTabSz="622300">
            <a:lnSpc>
              <a:spcPct val="90000"/>
            </a:lnSpc>
            <a:spcBef>
              <a:spcPct val="0"/>
            </a:spcBef>
            <a:spcAft>
              <a:spcPct val="15000"/>
            </a:spcAft>
            <a:buChar char="•"/>
          </a:pPr>
          <a:r>
            <a:rPr lang="de-DE" sz="1400" kern="1200" dirty="0" err="1"/>
            <a:t>Maths</a:t>
          </a:r>
          <a:endParaRPr lang="de-DE" sz="1400" kern="1200" dirty="0"/>
        </a:p>
        <a:p>
          <a:pPr marL="114300" lvl="1" indent="-114300" algn="l" defTabSz="622300">
            <a:lnSpc>
              <a:spcPct val="90000"/>
            </a:lnSpc>
            <a:spcBef>
              <a:spcPct val="0"/>
            </a:spcBef>
            <a:spcAft>
              <a:spcPct val="15000"/>
            </a:spcAft>
            <a:buChar char="•"/>
          </a:pPr>
          <a:r>
            <a:rPr lang="de-DE" sz="1400" kern="1200" dirty="0" err="1"/>
            <a:t>Algorithms</a:t>
          </a:r>
          <a:endParaRPr lang="de-DE" sz="1400" kern="1200" dirty="0"/>
        </a:p>
        <a:p>
          <a:pPr marL="114300" lvl="1" indent="-114300" algn="l" defTabSz="622300">
            <a:lnSpc>
              <a:spcPct val="90000"/>
            </a:lnSpc>
            <a:spcBef>
              <a:spcPct val="0"/>
            </a:spcBef>
            <a:spcAft>
              <a:spcPct val="15000"/>
            </a:spcAft>
            <a:buChar char="•"/>
          </a:pPr>
          <a:r>
            <a:rPr lang="de-DE" sz="1400" kern="1200" dirty="0" err="1"/>
            <a:t>Statistics</a:t>
          </a:r>
          <a:endParaRPr lang="de-DE" sz="1400" kern="1200" dirty="0"/>
        </a:p>
      </dsp:txBody>
      <dsp:txXfrm>
        <a:off x="3268938" y="234748"/>
        <a:ext cx="2211688" cy="1034883"/>
      </dsp:txXfrm>
    </dsp:sp>
    <dsp:sp modelId="{B3AAF656-E57E-4C86-A6B9-E875A1D404BF}">
      <dsp:nvSpPr>
        <dsp:cNvPr id="0" name=""/>
        <dsp:cNvSpPr/>
      </dsp:nvSpPr>
      <dsp:spPr>
        <a:xfrm rot="21553668">
          <a:off x="5604037" y="2620895"/>
          <a:ext cx="768732" cy="30172"/>
        </a:xfrm>
        <a:custGeom>
          <a:avLst/>
          <a:gdLst/>
          <a:ahLst/>
          <a:cxnLst/>
          <a:rect l="0" t="0" r="0" b="0"/>
          <a:pathLst>
            <a:path>
              <a:moveTo>
                <a:pt x="0" y="15086"/>
              </a:moveTo>
              <a:lnTo>
                <a:pt x="768732" y="150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a:off x="5969185" y="2616763"/>
        <a:ext cx="38436" cy="38436"/>
      </dsp:txXfrm>
    </dsp:sp>
    <dsp:sp modelId="{44A8EAB1-5642-4C03-86E1-329EFAF74C55}">
      <dsp:nvSpPr>
        <dsp:cNvPr id="0" name=""/>
        <dsp:cNvSpPr/>
      </dsp:nvSpPr>
      <dsp:spPr>
        <a:xfrm>
          <a:off x="6372572" y="1885738"/>
          <a:ext cx="1972566" cy="146354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de-DE" sz="2000" kern="1200" dirty="0"/>
            <a:t>Technical</a:t>
          </a:r>
        </a:p>
        <a:p>
          <a:pPr marL="114300" lvl="1" indent="-114300" algn="l" defTabSz="622300">
            <a:lnSpc>
              <a:spcPct val="90000"/>
            </a:lnSpc>
            <a:spcBef>
              <a:spcPct val="0"/>
            </a:spcBef>
            <a:spcAft>
              <a:spcPct val="15000"/>
            </a:spcAft>
            <a:buChar char="•"/>
          </a:pPr>
          <a:r>
            <a:rPr lang="de-DE" sz="1400" kern="1200" dirty="0" err="1"/>
            <a:t>Programming</a:t>
          </a:r>
          <a:endParaRPr lang="de-DE" sz="1400" kern="1200" dirty="0"/>
        </a:p>
        <a:p>
          <a:pPr marL="114300" lvl="1" indent="-114300" algn="l" defTabSz="622300">
            <a:lnSpc>
              <a:spcPct val="90000"/>
            </a:lnSpc>
            <a:spcBef>
              <a:spcPct val="0"/>
            </a:spcBef>
            <a:spcAft>
              <a:spcPct val="15000"/>
            </a:spcAft>
            <a:buChar char="•"/>
          </a:pPr>
          <a:r>
            <a:rPr lang="de-DE" sz="1400" kern="1200" dirty="0" err="1"/>
            <a:t>Infrastructures</a:t>
          </a:r>
          <a:endParaRPr lang="de-DE" sz="1400" kern="1200" dirty="0"/>
        </a:p>
      </dsp:txBody>
      <dsp:txXfrm>
        <a:off x="6661448" y="2100069"/>
        <a:ext cx="1394814" cy="1034883"/>
      </dsp:txXfrm>
    </dsp:sp>
    <dsp:sp modelId="{0854A7E2-5026-41BD-A364-7DE3FD73FCC5}">
      <dsp:nvSpPr>
        <dsp:cNvPr id="0" name=""/>
        <dsp:cNvSpPr/>
      </dsp:nvSpPr>
      <dsp:spPr>
        <a:xfrm rot="5400000">
          <a:off x="4153785" y="3595415"/>
          <a:ext cx="441995" cy="30172"/>
        </a:xfrm>
        <a:custGeom>
          <a:avLst/>
          <a:gdLst/>
          <a:ahLst/>
          <a:cxnLst/>
          <a:rect l="0" t="0" r="0" b="0"/>
          <a:pathLst>
            <a:path>
              <a:moveTo>
                <a:pt x="0" y="15086"/>
              </a:moveTo>
              <a:lnTo>
                <a:pt x="441995" y="150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a:off x="4363733" y="3599451"/>
        <a:ext cx="22099" cy="22099"/>
      </dsp:txXfrm>
    </dsp:sp>
    <dsp:sp modelId="{9B0EE1D2-1B0E-4C31-BD2E-F665C0E99560}">
      <dsp:nvSpPr>
        <dsp:cNvPr id="0" name=""/>
        <dsp:cNvSpPr/>
      </dsp:nvSpPr>
      <dsp:spPr>
        <a:xfrm>
          <a:off x="2476586" y="3831499"/>
          <a:ext cx="3796392" cy="146354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de-DE" sz="2000" kern="1200" dirty="0" err="1"/>
            <a:t>Skeptical</a:t>
          </a:r>
          <a:endParaRPr lang="de-DE" sz="2000" kern="1200" dirty="0"/>
        </a:p>
        <a:p>
          <a:pPr marL="114300" lvl="1" indent="-114300" algn="l" defTabSz="622300">
            <a:lnSpc>
              <a:spcPct val="90000"/>
            </a:lnSpc>
            <a:spcBef>
              <a:spcPct val="0"/>
            </a:spcBef>
            <a:spcAft>
              <a:spcPct val="15000"/>
            </a:spcAft>
            <a:buChar char="•"/>
          </a:pPr>
          <a:r>
            <a:rPr lang="de-DE" sz="1400" kern="1200" dirty="0"/>
            <a:t>Create </a:t>
          </a:r>
          <a:r>
            <a:rPr lang="de-DE" sz="1400" kern="1200" dirty="0" err="1"/>
            <a:t>hypotheses</a:t>
          </a:r>
          <a:r>
            <a:rPr lang="de-DE" sz="1400" kern="1200" dirty="0"/>
            <a:t>, but </a:t>
          </a:r>
          <a:r>
            <a:rPr lang="de-DE" sz="1400" kern="1200" dirty="0" err="1"/>
            <a:t>be</a:t>
          </a:r>
          <a:r>
            <a:rPr lang="de-DE" sz="1400" kern="1200" dirty="0"/>
            <a:t> </a:t>
          </a:r>
          <a:r>
            <a:rPr lang="de-DE" sz="1400" kern="1200" dirty="0" err="1"/>
            <a:t>skeptical</a:t>
          </a:r>
          <a:r>
            <a:rPr lang="de-DE" sz="1400" kern="1200" dirty="0"/>
            <a:t> </a:t>
          </a:r>
          <a:r>
            <a:rPr lang="de-DE" sz="1400" kern="1200" dirty="0" err="1"/>
            <a:t>about</a:t>
          </a:r>
          <a:r>
            <a:rPr lang="de-DE" sz="1400" kern="1200" dirty="0"/>
            <a:t> </a:t>
          </a:r>
          <a:r>
            <a:rPr lang="de-DE" sz="1400" kern="1200" dirty="0" err="1"/>
            <a:t>them</a:t>
          </a:r>
          <a:endParaRPr lang="de-DE" sz="1400" kern="1200" dirty="0"/>
        </a:p>
      </dsp:txBody>
      <dsp:txXfrm>
        <a:off x="3032555" y="4045830"/>
        <a:ext cx="2684454" cy="1034883"/>
      </dsp:txXfrm>
    </dsp:sp>
    <dsp:sp modelId="{349E8EE4-22B9-470C-A784-503DAAE19A73}">
      <dsp:nvSpPr>
        <dsp:cNvPr id="0" name=""/>
        <dsp:cNvSpPr/>
      </dsp:nvSpPr>
      <dsp:spPr>
        <a:xfrm rot="10778940">
          <a:off x="2716928" y="2651489"/>
          <a:ext cx="428319" cy="30172"/>
        </a:xfrm>
        <a:custGeom>
          <a:avLst/>
          <a:gdLst/>
          <a:ahLst/>
          <a:cxnLst/>
          <a:rect l="0" t="0" r="0" b="0"/>
          <a:pathLst>
            <a:path>
              <a:moveTo>
                <a:pt x="0" y="15086"/>
              </a:moveTo>
              <a:lnTo>
                <a:pt x="428319" y="1508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00050">
            <a:lnSpc>
              <a:spcPct val="90000"/>
            </a:lnSpc>
            <a:spcBef>
              <a:spcPct val="0"/>
            </a:spcBef>
            <a:spcAft>
              <a:spcPct val="35000"/>
            </a:spcAft>
            <a:buNone/>
          </a:pPr>
          <a:endParaRPr lang="de-DE" sz="900" kern="1200"/>
        </a:p>
      </dsp:txBody>
      <dsp:txXfrm rot="10800000">
        <a:off x="2920379" y="2655867"/>
        <a:ext cx="21415" cy="21415"/>
      </dsp:txXfrm>
    </dsp:sp>
    <dsp:sp modelId="{CCFEC780-0B09-4121-A14C-51DF117F5167}">
      <dsp:nvSpPr>
        <dsp:cNvPr id="0" name=""/>
        <dsp:cNvSpPr/>
      </dsp:nvSpPr>
      <dsp:spPr>
        <a:xfrm>
          <a:off x="707359" y="1942270"/>
          <a:ext cx="2009608" cy="1463545"/>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de-DE" sz="2000" kern="1200" dirty="0"/>
            <a:t>Collaborative</a:t>
          </a:r>
        </a:p>
        <a:p>
          <a:pPr marL="114300" lvl="1" indent="-114300" algn="l" defTabSz="622300">
            <a:lnSpc>
              <a:spcPct val="90000"/>
            </a:lnSpc>
            <a:spcBef>
              <a:spcPct val="0"/>
            </a:spcBef>
            <a:spcAft>
              <a:spcPct val="15000"/>
            </a:spcAft>
            <a:buChar char="•"/>
          </a:pPr>
          <a:r>
            <a:rPr lang="de-DE" sz="1400" kern="1200" dirty="0"/>
            <a:t>Teamwork</a:t>
          </a:r>
        </a:p>
        <a:p>
          <a:pPr marL="114300" lvl="1" indent="-114300" algn="l" defTabSz="622300">
            <a:lnSpc>
              <a:spcPct val="90000"/>
            </a:lnSpc>
            <a:spcBef>
              <a:spcPct val="0"/>
            </a:spcBef>
            <a:spcAft>
              <a:spcPct val="15000"/>
            </a:spcAft>
            <a:buChar char="•"/>
          </a:pPr>
          <a:r>
            <a:rPr lang="de-DE" sz="1400" kern="1200" dirty="0"/>
            <a:t>Communication </a:t>
          </a:r>
          <a:r>
            <a:rPr lang="de-DE" sz="1400" kern="1200" dirty="0" err="1"/>
            <a:t>skills</a:t>
          </a:r>
          <a:endParaRPr lang="de-DE" sz="1400" kern="1200" dirty="0"/>
        </a:p>
      </dsp:txBody>
      <dsp:txXfrm>
        <a:off x="1001659" y="2156601"/>
        <a:ext cx="1421008" cy="10348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76F38E-3E2F-4EC4-A7FE-8241DAA8400A}">
      <dsp:nvSpPr>
        <dsp:cNvPr id="0" name=""/>
        <dsp:cNvSpPr/>
      </dsp:nvSpPr>
      <dsp:spPr>
        <a:xfrm>
          <a:off x="0" y="417721"/>
          <a:ext cx="11029334" cy="170446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DB1D4-7DE5-4AD3-AD0E-ACE1B2791F7B}">
      <dsp:nvSpPr>
        <dsp:cNvPr id="0" name=""/>
        <dsp:cNvSpPr/>
      </dsp:nvSpPr>
      <dsp:spPr>
        <a:xfrm>
          <a:off x="515599" y="801225"/>
          <a:ext cx="937454" cy="9374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3D7643-A6ED-424A-8BA3-E15F26D8AD65}">
      <dsp:nvSpPr>
        <dsp:cNvPr id="0" name=""/>
        <dsp:cNvSpPr/>
      </dsp:nvSpPr>
      <dsp:spPr>
        <a:xfrm>
          <a:off x="1968654" y="677743"/>
          <a:ext cx="9059764" cy="1704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389" tIns="180389" rIns="180389" bIns="180389" numCol="1" spcCol="1270" anchor="ctr" anchorCtr="0">
          <a:noAutofit/>
        </a:bodyPr>
        <a:lstStyle/>
        <a:p>
          <a:pPr marL="0" lvl="0" indent="0" algn="l" defTabSz="1066800">
            <a:lnSpc>
              <a:spcPct val="90000"/>
            </a:lnSpc>
            <a:spcBef>
              <a:spcPct val="0"/>
            </a:spcBef>
            <a:spcAft>
              <a:spcPct val="35000"/>
            </a:spcAft>
            <a:buNone/>
          </a:pPr>
          <a:r>
            <a:rPr lang="en-US" sz="2400" kern="1200" dirty="0"/>
            <a:t>Machine Learning (ML) is a subset of artificial intelligence (AI) that focuses on the development of algorithms and statistical models that enable computer systems to improve their performance on a specific task through learning from data, without being explicitly programmed. </a:t>
          </a:r>
        </a:p>
      </dsp:txBody>
      <dsp:txXfrm>
        <a:off x="1968654" y="677743"/>
        <a:ext cx="9059764" cy="1704462"/>
      </dsp:txXfrm>
    </dsp:sp>
    <dsp:sp modelId="{617840AF-04FF-4B51-B2E1-977353674C7B}">
      <dsp:nvSpPr>
        <dsp:cNvPr id="0" name=""/>
        <dsp:cNvSpPr/>
      </dsp:nvSpPr>
      <dsp:spPr>
        <a:xfrm>
          <a:off x="0" y="2760975"/>
          <a:ext cx="11029334" cy="152849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017E2C-4096-4EEA-BE73-6CBE595048D9}">
      <dsp:nvSpPr>
        <dsp:cNvPr id="0" name=""/>
        <dsp:cNvSpPr/>
      </dsp:nvSpPr>
      <dsp:spPr>
        <a:xfrm>
          <a:off x="515599" y="3056494"/>
          <a:ext cx="937454" cy="9374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6339F-3FA6-448C-BCBE-B68337188302}">
      <dsp:nvSpPr>
        <dsp:cNvPr id="0" name=""/>
        <dsp:cNvSpPr/>
      </dsp:nvSpPr>
      <dsp:spPr>
        <a:xfrm>
          <a:off x="1968654" y="2933011"/>
          <a:ext cx="9059764" cy="1704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0389" tIns="180389" rIns="180389" bIns="180389" numCol="1" spcCol="1270" anchor="ctr" anchorCtr="0">
          <a:noAutofit/>
        </a:bodyPr>
        <a:lstStyle/>
        <a:p>
          <a:pPr marL="0" lvl="0" indent="0" algn="l" defTabSz="1066800">
            <a:lnSpc>
              <a:spcPct val="90000"/>
            </a:lnSpc>
            <a:spcBef>
              <a:spcPct val="0"/>
            </a:spcBef>
            <a:spcAft>
              <a:spcPct val="35000"/>
            </a:spcAft>
            <a:buNone/>
          </a:pPr>
          <a:r>
            <a:rPr lang="en-US" sz="2400" kern="1200" dirty="0"/>
            <a:t>ML allows computers to automatically discover patterns, make predictions, or take actions based on past experiences or examples.</a:t>
          </a:r>
        </a:p>
      </dsp:txBody>
      <dsp:txXfrm>
        <a:off x="1968654" y="2933011"/>
        <a:ext cx="9059764" cy="1704462"/>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List1#2">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1">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3">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2">
  <dgm:title val=""/>
  <dgm:desc val=""/>
  <dgm:catLst>
    <dgm:cat type="list" pri="20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27.005"/>
    </inkml:context>
    <inkml:brush xml:id="br0">
      <inkml:brushProperty name="width" value="0.05" units="cm"/>
      <inkml:brushProperty name="height" value="0.05" units="cm"/>
    </inkml:brush>
  </inkml:definitions>
  <inkml:trace contextRef="#ctx0" brushRef="#br0">1 0 24575,'4'12'0,"5"23"0,10 38 0,4 27 0,7 11 0,3 3 0,-1 73 0,-6 9 0,-7-25 0,-7-33 0,-6-37 0,-3-31 0,-3-24 0,0-15 0,-2-6 0,1-2 0,0-6-8191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9.285"/>
    </inkml:context>
    <inkml:brush xml:id="br0">
      <inkml:brushProperty name="width" value="0.05" units="cm"/>
      <inkml:brushProperty name="height" value="0.05" units="cm"/>
    </inkml:brush>
  </inkml:definitions>
  <inkml:trace contextRef="#ctx0" brushRef="#br0">2333 1179 24575,'-2'0'0,"0"0"0,1 0 0,-1-1 0,0 1 0,1-1 0,-1 1 0,0-1 0,1 0 0,-1 1 0,1-1 0,-1 0 0,1 0 0,-1 0 0,1 0 0,0-1 0,-1 1 0,1 0 0,0 0 0,0-1 0,0 1 0,0-1 0,-1-1 0,0-1 0,0 0 0,0-1 0,0 1 0,1 0 0,0-1 0,-1 1 0,2-1 0,-2-9 0,2 10 0,0 1 0,0-1 0,0 0 0,1 0 0,-1 0 0,1 0 0,0 0 0,0 1 0,0-1 0,4-5 0,-5 7 0,1 1 0,0-1 0,0 1 0,0 0 0,0 0 0,0 0 0,0-1 0,0 1 0,1 0 0,-1 0 0,0 1 0,0-1 0,1 0 0,-1 0 0,1 1 0,-1-1 0,1 1 0,-1-1 0,1 1 0,-1-1 0,1 1 0,-1 0 0,1 0 0,0 0 0,1 0 0,0 0 0,-1 1 0,0 0 0,1 0 0,-1 0 0,0 0 0,1 0 0,-1 0 0,0 0 0,0 1 0,0-1 0,0 1 0,0 0 0,-1 0 0,1-1 0,0 1 0,-1 0 0,0 0 0,1 0 0,-1 1 0,0-1 0,2 4 0,1 4 0,0 0 0,0 1 0,3 18 0,0 9 0,3 70 0,-10-90 0,0-1 0,-1 1 0,0 0 0,-2 0 0,0-1 0,-7 22 0,8-35 0,1-1 0,-1 1 0,0-1 0,0 1 0,0-1 0,-1 1 0,1-1 0,-1 0 0,0 0 0,0 0 0,0-1 0,0 1 0,0-1 0,0 0 0,-1 1 0,1-2 0,-1 1 0,0 0 0,0-1 0,1 1 0,-1-1 0,-7 1 0,-6 0 0,0 0 0,0-1 0,0-1 0,-20-2 0,6 0 0,-1362-7 0,914 10 0,472-1 0,-35 0 0,0-1 0,-44-8 0,83 9 0,0-1 0,0 0 0,-1 0 0,2 0 0,-1 0 0,0 0 0,0 0 0,0-1 0,0 0 0,1 1 0,-1-1 0,1 0 0,-1 0 0,1-1 0,0 1 0,0 0 0,0-1 0,0 1 0,0-1 0,1 0 0,-1 1 0,-1-6 0,-1-3 0,1-1 0,0 0 0,1 0 0,-1-21 0,0 11 0,-53-1202 0,59 1149 0,-3 74-50,0 0-1,0 0 1,0 0-1,0 0 0,0 0 1,1-1-1,-1 1 1,0 0-1,1 0 1,-1 0-1,0 0 0,1 1 1,-1-1-1,1 0 1,-1 0-1,1 0 1,0 0-1,-1 0 0,1 1 1,0-1-1,0 0 1,0 1-1,-1-1 1,1 0-1,0 1 1,1-1-1,0 1-437,-1 0 1,1 0-1,-1 0 1,1 1-1,-1-1 0,1 1 1,-1-1-1,1 1 1,-1-1-1,0 1 0,0 0 1,1 0-1,0 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9.907"/>
    </inkml:context>
    <inkml:brush xml:id="br0">
      <inkml:brushProperty name="width" value="0.05" units="cm"/>
      <inkml:brushProperty name="height" value="0.05" units="cm"/>
    </inkml:brush>
  </inkml:definitions>
  <inkml:trace contextRef="#ctx0" brushRef="#br0">540 371 24575,'0'-31'0,"-2"1"0,-2-1 0,0 0 0,-3 1 0,0 0 0,-2 0 0,-15-37 0,21 61 0,1 1 0,-1-1 0,0 1 0,-1 0 0,1-1 0,-1 1 0,0 1 0,0-1 0,-1 1 0,1-1 0,-1 1 0,0 1 0,0-1 0,0 1 0,-1 0 0,1 0 0,-1 0 0,0 1 0,0 0 0,0 0 0,-10-2 0,8 3 0,0 1 0,-1-1 0,1 2 0,-1-1 0,1 1 0,0 0 0,-1 1 0,1 0 0,0 0 0,0 1 0,0 0 0,1 1 0,-1-1 0,1 1 0,-12 8 0,-3 7-105,1 0 0,0 1 0,1 1 0,2 1 0,0 0 0,1 2 0,1 0 0,2 0 0,0 2 0,2 0 0,0 0 0,-9 34 0,15-34-6721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41.366"/>
    </inkml:context>
    <inkml:brush xml:id="br0">
      <inkml:brushProperty name="width" value="0.05" units="cm"/>
      <inkml:brushProperty name="height" value="0.05" units="cm"/>
    </inkml:brush>
  </inkml:definitions>
  <inkml:trace contextRef="#ctx0" brushRef="#br0">751 957 24575,'0'-13'0,"0"-41"0,7-58 0,-5 96 0,1-1 0,1 0 0,0 1 0,1 0 0,1 0 0,1 0 0,13-24 0,-18 37 0,-1 0 0,1 1 0,0-1 0,-1 1 0,1-1 0,0 1 0,1 0 0,-1 0 0,0 0 0,1 0 0,-1 0 0,1 0 0,-1 1 0,1-1 0,0 1 0,0 0 0,0-1 0,0 1 0,4 0 0,-5 1 0,1 0 0,0 0 0,0 1 0,0-1 0,0 1 0,0 0 0,-1 0 0,1 0 0,0 0 0,-1 0 0,1 0 0,-1 1 0,1 0 0,-1-1 0,0 1 0,1 0 0,-1 0 0,0 0 0,0 0 0,2 3 0,15 21 0,0 0 0,-1 1 0,-2 1 0,-1 0 0,-1 1 0,-1 1 0,-2 0 0,-1 1 0,-1 0 0,-2 0 0,-1 1 0,3 50 0,-9-72 0,0 0 0,-1 0 0,0 0 0,0 0 0,-1 0 0,0-1 0,-8 20 0,8-25 0,0 1 0,-1-1 0,1 1 0,-1-1 0,0 0 0,0 0 0,-1 0 0,1-1 0,-1 1 0,0-1 0,0 0 0,0 0 0,0 0 0,-1 0 0,1-1 0,-1 0 0,-7 3 0,-3 0 0,1-2 0,0 0 0,-1 0 0,0-1 0,1-1 0,-1-1 0,-22-1 0,31 1 0,0-1 0,0 0 0,0 0 0,0 0 0,0-1 0,1 0 0,-1 0 0,0 0 0,1-1 0,0 0 0,-1 0 0,1 0 0,0-1 0,1 1 0,-1-1 0,1 0 0,-1-1 0,1 1 0,0-1 0,1 0 0,-5-6 0,2-3 0,1-1 0,0 1 0,0-1 0,2 0 0,-4-26 0,-1-85 0,5 67 0,-25-308 0,-6-95 0,35 440 0,-1 22 0,-1 0 0,1-1 0,0 1 0,0 0 0,0 0 0,0 0 0,0 0 0,0 0 0,0 0 0,0 0 0,0 0 0,0 0 0,0-1 0,0 1 0,0 0 0,0 0 0,0 0 0,0 0 0,0 0 0,0 0 0,1 0 0,-1 0 0,0 0 0,0-1 0,0 1 0,0 0 0,0 0 0,0 0 0,0 0 0,0 0 0,0 0 0,0 0 0,0 0 0,0 0 0,0 0 0,1 0 0,-1 0 0,0 0 0,0 0 0,0 0 0,0-1 0,0 1 0,0 0 0,0 0 0,0 0 0,0 0 0,1 0 0,-1 0 0,0 0 0,0 0 0,0 0 0,0 0 0,0 1 0,0-1 0,0 0 0,0 0 0,1 0 0,-1 0 0,0 0 0,0 0 0,0 0 0,0 0 0,0 0 0,0 0 0,0 0 0,0 0 0,0 0 0,15 32 0,-11-23 0,216 598 0,-186-495 0,-5 1 0,-5 2 0,10 124 0,-22-82 0,-16 276 0,1-378 0,-2-2 0,-22 93 0,26-141 0,-1 0 0,0 0 0,0 0 0,-1 0 0,1 0 0,-1-1 0,0 1 0,0-1 0,-1 1 0,1-1 0,-1 0 0,0-1 0,0 1 0,-7 4 0,3-3 0,0-1 0,0 0 0,0 0 0,-1-1 0,1 0 0,-1 0 0,-18 2 0,-3-2 0,0-2 0,0 0 0,0-2 0,-37-7 0,30 3 0,0-2 0,0-1 0,0-2 0,2-2 0,-1-1 0,2-2 0,0-1 0,0-1 0,-46-34 0,60 36 0,0-1 0,1-1 0,1 0 0,1-1 0,0-1 0,1-1 0,2 0 0,0-1 0,1-1 0,1 0 0,0 0 0,2-1 0,1-1 0,1 0 0,-6-31 0,9 26 0,1-1 0,1 0 0,2 1 0,1-1 0,1 0 0,2 0 0,1 1 0,1 0 0,1 0 0,2 0 0,21-52 0,-15 51 0,1 1 0,1 1 0,2 0 0,1 1 0,1 1 0,1 1 0,1 1 0,1 1 0,1 1 0,44-31 0,-33 28 0,1 3 0,1 1 0,0 1 0,2 2 0,0 2 0,1 2 0,1 1 0,73-13 0,-57 13-1365,-34 4-5461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42.157"/>
    </inkml:context>
    <inkml:brush xml:id="br0">
      <inkml:brushProperty name="width" value="0.05" units="cm"/>
      <inkml:brushProperty name="height" value="0.05" units="cm"/>
    </inkml:brush>
  </inkml:definitions>
  <inkml:trace contextRef="#ctx0" brushRef="#br0">719 0 24575,'-4'12'0,"-9"28"0,-11 18 0,-12 20 0,-9 13 0,-12 14 0,-9 5 0,-12 3 0,3-4 0,2-14 0,9-15 0,9-13 0,8-10 0,9-15 0,11-11 0,10-10-8191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45.680"/>
    </inkml:context>
    <inkml:brush xml:id="br0">
      <inkml:brushProperty name="width" value="0.05" units="cm"/>
      <inkml:brushProperty name="height" value="0.05" units="cm"/>
    </inkml:brush>
  </inkml:definitions>
  <inkml:trace contextRef="#ctx0" brushRef="#br0">1684 658 24575,'1'121'0,"-8"177"0,6-285 0,-1-1 0,-1 1 0,0 0 0,0-1 0,-1 0 0,-1 0 0,0 0 0,-1 0 0,0-1 0,-9 12 0,10-17 0,0 0 0,0 0 0,-1 0 0,0 0 0,0-1 0,-1 0 0,1-1 0,-1 1 0,0-1 0,0 0 0,-1-1 0,1 0 0,-1 0 0,0-1 0,1 0 0,-1 0 0,-10 1 0,9-2 0,0 0 0,0 0 0,0-1 0,0 0 0,0-1 0,0 0 0,0 0 0,0-1 0,1 0 0,-1-1 0,1 0 0,-1 0 0,1-1 0,0 0 0,0 0 0,0-1 0,1 0 0,-1 0 0,1-1 0,1 0 0,-1 0 0,-6-9 0,-45-51 0,15 15 0,-96-88 0,133 134 0,1 0 0,1 0 0,-1 0 0,1 0 0,0-1 0,0 1 0,0-1 0,1 0 0,0 0 0,0-1 0,1 1 0,-1-1 0,1 1 0,1-1 0,-1 0 0,1 1 0,0-9 0,1 6 0,0 0 0,1 0 0,0 0 0,0 0 0,1 0 0,0 1 0,0-1 0,1 0 0,0 1 0,1 0 0,0 0 0,8-13 0,-11 20 0,-1 0 0,1 0 0,-1 0 0,1 0 0,-1 0 0,1 0 0,0 1 0,0-1 0,0 0 0,-1 0 0,1 1 0,0-1 0,0 0 0,0 1 0,0-1 0,0 1 0,0-1 0,0 1 0,0 0 0,0-1 0,0 1 0,1 0 0,-1 0 0,0-1 0,0 1 0,0 0 0,0 0 0,2 1 0,-1 0 0,0 0 0,-1 0 0,1 0 0,0 0 0,0 0 0,0 1 0,-1-1 0,1 1 0,-1-1 0,1 1 0,-1 0 0,0-1 0,2 4 0,5 9 0,0 1 0,-2-1 0,6 18 0,-10-28 0,-2-4 0,9 26 0,0 0 0,-2 0 0,8 51 0,-14-70 0,0 0 0,-1-1 0,0 1 0,0 0 0,-1 0 0,0 0 0,0 0 0,-1-1 0,1 1 0,-2 0 0,1-1 0,-1 0 0,0 1 0,0-1 0,0 0 0,-1 0 0,0-1 0,0 1 0,-1-1 0,-9 9 0,6-8 0,0-2 0,0 1 0,0-1 0,0 0 0,-1 0 0,1-1 0,-1 0 0,0-1 0,0 0 0,0 0 0,-15 0 0,-4-1 0,1 0 0,-45-7 0,69 6 0,0-1 0,0 0 0,1 0 0,-1 0 0,0 0 0,1 0 0,-1-1 0,1 1 0,0-1 0,-1 1 0,1-1 0,0 0 0,0 0 0,0 0 0,0 0 0,0-1 0,1 1 0,-1 0 0,1-1 0,-2-3 0,-4-7 0,2 0 0,-8-27 0,7 21 0,-2-5 0,-102-330 0,84 252 0,-20-161 0,39 195 0,-15-110 0,21 174 0,0 1 0,0-1 0,0 1 0,0-1 0,0 1 0,-1-1 0,-2-2 0,4 5 0,0 1 0,0 0 0,0-1 0,0 1 0,-1 0 0,1 0 0,0 0 0,0-1 0,0 1 0,-1 0 0,1 0 0,0 0 0,0 0 0,-1-1 0,1 1 0,0 0 0,0 0 0,-1 0 0,1 0 0,0 0 0,-1 0 0,1 0 0,0 0 0,-1 0 0,1 0 0,0 0 0,0 0 0,-1 0 0,1 0 0,0 0 0,-1 0 0,1 0 0,-10 16 0,2 12 0,2 1 0,0-1 0,-1 37 0,-3 12 0,8-60 0,-52 280 0,36-231 0,-3-1 0,-47 103 0,22-61 0,44-101 0,-4 8 0,0 0 0,2 0 0,-1 0 0,2 0 0,-3 19 0,6-30 0,0-1 0,0 1 0,0 0 0,0-1 0,0 1 0,0-1 0,1 1 0,-1 0 0,1-1 0,0 1 0,0-1 0,0 1 0,0-1 0,0 0 0,0 1 0,1-1 0,-1 0 0,1 0 0,0 0 0,-1 0 0,1 0 0,0 0 0,0-1 0,0 1 0,1-1 0,-1 1 0,0-1 0,0 0 0,1 0 0,-1 0 0,1 0 0,-1 0 0,1 0 0,-1-1 0,1 1 0,4 0 0,12 0 0,1 0 0,-1-1 0,0-1 0,0-1 0,0-1 0,0 0 0,0-1 0,-1-1 0,34-14 0,-40 9 0,-17 2 0,-25 0 0,-53 2 0,-116 5 0,121 2 0,72-1 0,0 0 0,0 0 0,1 1 0,-1 0 0,0 0 0,0 0 0,1 0 0,-1 1 0,1 0 0,-1 0 0,1 1 0,0-1 0,0 1 0,0 0 0,0 1 0,0-1 0,1 1 0,0 0 0,-1 0 0,1 0 0,1 1 0,-1-1 0,1 1 0,0 0 0,0 0 0,0 0 0,0 0 0,-3 12 0,1-1 0,0 0 0,1 0 0,1 1 0,1 0 0,-1 21 0,5 90 0,0-57 0,-1 378 0,-1-436 0,2 1 0,-1-1 0,2 1 0,0-1 0,0 0 0,1 0 0,8 16 0,5 7 0,26 40 0,-40-71 0,0 0 0,1-1 0,-1 1 0,1-1 0,0 0 0,0 0 0,1 0 0,-1 0 0,1-1 0,0 1 0,0-1 0,0-1 0,0 1 0,6 2 0,1-2 0,0 0 0,0 0 0,1-1 0,-1-1 0,19 0 0,16 0-1365,-5-2-5461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47.260"/>
    </inkml:context>
    <inkml:brush xml:id="br0">
      <inkml:brushProperty name="width" value="0.05" units="cm"/>
      <inkml:brushProperty name="height" value="0.05" units="cm"/>
    </inkml:brush>
  </inkml:definitions>
  <inkml:trace contextRef="#ctx0" brushRef="#br0">455 1 24575,'-8'14'0,"0"0"0,1 1 0,-10 29 0,13-30 0,-1-1 0,-1 1 0,0-1 0,-1 0 0,-8 12 0,13-22 0,-1 0 0,1-1 0,-1 1 0,1-1 0,-1 1 0,0-1 0,0 0 0,0 0 0,0 0 0,0 0 0,0-1 0,-1 1 0,1-1 0,0 0 0,-1 0 0,1 0 0,-1 0 0,0-1 0,1 1 0,-1-1 0,1 0 0,-1 0 0,-6-1 0,-4-2 0,1 0 0,-1-1 0,1-1 0,-23-11 0,6 2 0,24 11 0,0 0 0,0-1 0,0 1 0,1-1 0,0-1 0,0 1 0,0-1 0,0 0 0,-5-7 0,-4-4 0,14 15 0,-1 1 0,0-1 0,0 0 0,1 0 0,-1 1 0,0-1 0,0 0 0,0 1 0,0-1 0,0 1 0,0-1 0,0 1 0,1 0 0,-2-1 0,1 1 0,0 0 0,0 0 0,0-1 0,0 1 0,0 0 0,0 0 0,0 0 0,0 0 0,0 0 0,0 1 0,0-1 0,0 0 0,0 0 0,0 1 0,0-1 0,0 1 0,0-1 0,0 1 0,0-1 0,0 1 0,0-1 0,1 1 0,-1 0 0,0 0 0,0-1 0,1 1 0,-1 0 0,0 0 0,0 1 0,-4 5 0,0 1 0,1-1 0,0 1 0,-4 11 0,5-13 0,-12 29-1365,3-2-5461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8:40.384"/>
    </inkml:context>
    <inkml:brush xml:id="br0">
      <inkml:brushProperty name="width" value="0.05" units="cm"/>
      <inkml:brushProperty name="height" value="0.05" units="cm"/>
    </inkml:brush>
  </inkml:definitions>
  <inkml:trace contextRef="#ctx0" brushRef="#br0">0 95 24575,'1536'-14'-1050,"1364"3"2271,-1841 13-1392,-1047-3 171,0 0 0,1 0 0,-1-1 0,0-1 0,0 0 0,0-1 0,20-9 0,-17 8 0,0 0 0,0 1 0,1 1 0,0 0 0,22 0 0,84 4 0,-60 1 0,-45-2 0,87 1 0,135-16 0,-157 8-100,111 5-1,-121 2-1063,-50 0-5662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8:42.106"/>
    </inkml:context>
    <inkml:brush xml:id="br0">
      <inkml:brushProperty name="width" value="0.05" units="cm"/>
      <inkml:brushProperty name="height" value="0.05" units="cm"/>
    </inkml:brush>
  </inkml:definitions>
  <inkml:trace contextRef="#ctx0" brushRef="#br0">0 0 24575,'3436'0'-2064,"-3404"0"-4063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28.418"/>
    </inkml:context>
    <inkml:brush xml:id="br0">
      <inkml:brushProperty name="width" value="0.05" units="cm"/>
      <inkml:brushProperty name="height" value="0.05" units="cm"/>
    </inkml:brush>
  </inkml:definitions>
  <inkml:trace contextRef="#ctx0" brushRef="#br0">546 1 24575,'2'121'0,"-6"147"0,1-228 0,-1 1 0,-3-2 0,-1 1 0,-19 54 0,23-84 0,0 0 0,0 0 0,-1-1 0,0 0 0,-1 0 0,0 0 0,0-1 0,-1 1 0,-11 10 0,15-17 0,1 0 0,-1 0 0,0-1 0,1 1 0,-1 0 0,0-1 0,0 0 0,0 1 0,0-1 0,0-1 0,0 1 0,0 0 0,-1-1 0,1 1 0,0-1 0,0 0 0,0 0 0,-1 0 0,1-1 0,0 1 0,0-1 0,0 0 0,0 0 0,0 0 0,0 0 0,0 0 0,0 0 0,0-1 0,0 0 0,1 1 0,-1-1 0,1 0 0,-1-1 0,-2-2 0,-4-3 0,1-1 0,0 0 0,1 0 0,0-1 0,0 0 0,1 0 0,0-1 0,1 0 0,0 0 0,0 0 0,2-1 0,-6-23 0,3 20 0,0 14 0,-7 25 0,5-7 0,-9 12 0,-2-2 0,-24 29 0,39-51 15,-1 1 0,0-1 0,0 0 0,-1-1 0,1 1 0,-1-1 0,-7 4 0,9-6-108,1-1 0,0 0 1,-1 1-1,1-1 0,-1-1 0,0 1 0,1 0 0,-1-1 1,0 0-1,1 0 0,-1 0 0,1 0 0,-1-1 1,0 1-1,-5-3 0,-6-2-6733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28.858"/>
    </inkml:context>
    <inkml:brush xml:id="br0">
      <inkml:brushProperty name="width" value="0.05" units="cm"/>
      <inkml:brushProperty name="height" value="0.0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29.731"/>
    </inkml:context>
    <inkml:brush xml:id="br0">
      <inkml:brushProperty name="width" value="0.05" units="cm"/>
      <inkml:brushProperty name="height" value="0.05" units="cm"/>
    </inkml:brush>
  </inkml:definitions>
  <inkml:trace contextRef="#ctx0" brushRef="#br0">233 1283 24575,'0'-9'0,"1"0"0,0 0 0,0 0 0,0 0 0,1 1 0,1-1 0,0 0 0,0 1 0,0-1 0,1 1 0,0 0 0,1 0 0,0 1 0,0-1 0,1 1 0,-1 0 0,2 1 0,-1-1 0,1 1 0,0 0 0,0 1 0,0 0 0,1 0 0,11-5 0,0 1 0,1 1 0,0 1 0,0 1 0,0 1 0,0 1 0,1 0 0,0 2 0,-1 0 0,33 2 0,-50 0 0,0 1 0,0-1 0,1 1 0,-1 0 0,0-1 0,0 1 0,0 1 0,0-1 0,0 0 0,0 1 0,0-1 0,0 1 0,-1 0 0,1 0 0,-1 0 0,1 0 0,-1 1 0,0-1 0,0 1 0,0-1 0,0 1 0,0 0 0,0-1 0,-1 1 0,0 0 0,1 0 0,-1 0 0,0 1 0,0-1 0,-1 0 0,1 6 0,1 4 0,-1 1 0,0 0 0,-1 0 0,-1 0 0,0 0 0,-4 18 0,0-11 0,0 1 0,-2-1 0,0-1 0,-2 1 0,0-1 0,-1 0 0,-1-1 0,-1-1 0,-1 0 0,0 0 0,-23 22 0,23-27 0,-1 0 0,0-1 0,-1-1 0,0 0 0,-1-2 0,0 1 0,0-2 0,-1 0 0,0-1 0,-1-1 0,1 0 0,-1-1 0,-36 4 0,49-9 0,0 0 0,0 0 0,0 0 0,0 0 0,0-1 0,0 0 0,0 0 0,1-1 0,-1 1 0,0-1 0,1 0 0,-1 0 0,1 0 0,0-1 0,-1 0 0,1 0 0,1 0 0,-1 0 0,0 0 0,1-1 0,-1 0 0,1 1 0,-4-8 0,-4-8 0,0 0 0,2 0 0,0-1 0,-7-24 0,7 18 0,-9-28 0,2-1 0,3-1 0,3 0 0,-4-58 0,0-233 0,13 297 0,2-592-1365,-1 602-5461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0.342"/>
    </inkml:context>
    <inkml:brush xml:id="br0">
      <inkml:brushProperty name="width" value="0.05" units="cm"/>
      <inkml:brushProperty name="height" value="0.05" units="cm"/>
    </inkml:brush>
  </inkml:definitions>
  <inkml:trace contextRef="#ctx0" brushRef="#br0">1025 1 24575,'-9'15'0,"-1"1"0,0-1 0,-1-1 0,0 0 0,-16 14 0,-10 14 0,32-36 0,-186 216 0,135-163 0,-104 86 0,99-97 0,-109 89 0,131-99 0,-36 44 0,12-11 0,58-66-136,0 1-1,-1-1 1,0 0-1,0 0 1,-1-1-1,1 0 1,-1 0-1,0 0 0,-8 2 1,-4 0-6690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1.128"/>
    </inkml:context>
    <inkml:brush xml:id="br0">
      <inkml:brushProperty name="width" value="0.05" units="cm"/>
      <inkml:brushProperty name="height" value="0.05" units="cm"/>
    </inkml:brush>
  </inkml:definitions>
  <inkml:trace contextRef="#ctx0" brushRef="#br0">536 1 24575,'-3'1'0,"1"0"0,0 0 0,0 0 0,0 0 0,1 1 0,-1-1 0,0 1 0,0-1 0,1 1 0,-1 0 0,1-1 0,-1 1 0,1 0 0,0 0 0,-2 4 0,-1-1 0,-91 146 0,84-131 0,1 0 0,1 1 0,1 1 0,1-1 0,-9 43 0,16-57 0,0 0 0,1 0 0,-1 0 0,1 0 0,0 0 0,1 0 0,0 0 0,0-1 0,1 1 0,-1-1 0,1 1 0,1-1 0,-1 0 0,1 0 0,0 0 0,8 8 0,8 9 0,2 0 0,32 25 0,-50-45 0,37 31 0,-10-9 0,36 38 0,-64-60 0,0 1 0,0-1 0,-1 1 0,1-1 0,-1 1 0,0 0 0,0 0 0,0 0 0,-1 0 0,0 0 0,1 0 0,-1 0 0,-1 0 0,1 1 0,-1-1 0,1 0 0,-1 1 0,0-1 0,-2 9 0,1-8 0,-1 0 0,0 0 0,0 0 0,0 0 0,0 0 0,-1 0 0,0-1 0,0 1 0,0-1 0,0 0 0,-1 1 0,0-2 0,0 1 0,0 0 0,-6 3 0,-11 7 0,-1-2 0,-1 0 0,0-1 0,0-2 0,-1 0 0,-44 9 0,-153 16 0,73-26-1365,116-7-5461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2.521"/>
    </inkml:context>
    <inkml:brush xml:id="br0">
      <inkml:brushProperty name="width" value="0.05" units="cm"/>
      <inkml:brushProperty name="height" value="0.05" units="cm"/>
    </inkml:brush>
  </inkml:definitions>
  <inkml:trace contextRef="#ctx0" brushRef="#br0">47 1 24575,'-7'134'0,"0"-41"0,-17 574 0,16 20 0,8-585 0,0-98 0,0 1 0,0 0 0,0 0 0,1-1 0,0 1 0,0 0 0,0-1 0,0 1 0,1-1 0,4 9 0,-5-11 0,1 0 0,0 0 0,0 0 0,0 0 0,1 0 0,-1 0 0,0 0 0,1-1 0,-1 1 0,1-1 0,0 0 0,-1 0 0,1 0 0,0 0 0,0 0 0,0-1 0,-1 1 0,1-1 0,5 1 0,27 0 0,1-2 0,-1-1 0,68-13 0,-50 7 0,118-19 0,663-73 0,522 85-1072,-926 18 1206,2408-1-322,-1805-2 1314,-1026 0-1126,-1 1 0,1 0 0,0 0 0,0 1 0,0 0 0,-1 0 0,1 0 0,-1 1 0,0 0 0,0 0 0,0 0 0,0 1 0,0 0 0,-1 0 0,1 1 0,-1 0 0,0 0 0,-1 0 0,1 0 0,-1 1 0,4 6 0,7 14 0,-1 0 0,-1 1 0,15 46 0,-17-45 0,-7-19 0,129 354 0,-24 8 0,52 470 0,-137-704 0,-10-54-455,-3 1 0,0 136 0,-12-197-6371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4.258"/>
    </inkml:context>
    <inkml:brush xml:id="br0">
      <inkml:brushProperty name="width" value="0.05" units="cm"/>
      <inkml:brushProperty name="height" value="0.05" units="cm"/>
    </inkml:brush>
  </inkml:definitions>
  <inkml:trace contextRef="#ctx0" brushRef="#br0">6040 70 24575,'-1336'2'-1065,"-1401"-5"-2117,1098-58 6956,1587 57-3478,8 0-207,-83 4-1,124 1-88,0-1 0,-1 1 0,1 0 0,0 0 0,0 0 0,0 1 0,0-1 0,0 1 0,0 0 0,0-1 0,0 1 0,1 0 0,-1 1 0,1-1 0,-1 0 0,1 1 0,0 0 0,0-1 0,0 1 0,0 0 0,1 0 0,-1 0 0,1 0 0,-1 0 0,0 4 0,-3 10 0,1 0 0,0 1 0,-2 29 0,5-30 0,-19 603 0,21-476 0,2 1274 0,0-1349-682,12 75-1,-12-122-6143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9-17T11:27:38.110"/>
    </inkml:context>
    <inkml:brush xml:id="br0">
      <inkml:brushProperty name="width" value="0.05" units="cm"/>
      <inkml:brushProperty name="height" value="0.05" units="cm"/>
    </inkml:brush>
  </inkml:definitions>
  <inkml:trace contextRef="#ctx0" brushRef="#br0">939 1327 24575,'-1'-99'0,"-1"22"0,10-102 0,-5 161 0,0 1 0,1 1 0,0-1 0,2 0 0,0 1 0,1 0 0,11-20 0,-15 30 0,1 0 0,0 1 0,0-1 0,0 1 0,0 0 0,1 0 0,0 0 0,0 1 0,0-1 0,1 1 0,-1 1 0,1-1 0,0 1 0,0 0 0,0 0 0,1 1 0,-1-1 0,1 1 0,-1 1 0,1-1 0,9 0 0,-12 3 0,0-1 0,1 1 0,-1 0 0,1 0 0,-1 0 0,0 0 0,0 1 0,1 0 0,-1 0 0,0 0 0,-1 0 0,1 1 0,0-1 0,4 5 0,8 7 0,24 30 0,-26-28 0,211 237 0,-222-249 0,1 0 0,0 0 0,0 0 0,-1 1 0,1-1 0,2 7 0,-5-10 0,-1 0 0,1 0 0,-1-1 0,0 1 0,0 0 0,1 0 0,-1 0 0,0 0 0,0 0 0,0-1 0,0 1 0,0 0 0,0 0 0,0 0 0,0 0 0,-1 0 0,1 0 0,0-1 0,0 1 0,-1 0 0,1 0 0,0 0 0,-1-1 0,1 1 0,-1 0 0,1 0 0,-1-1 0,0 1 0,1 0 0,-1-1 0,1 1 0,-1-1 0,0 1 0,0-1 0,1 1 0,-1-1 0,0 1 0,0-1 0,-1 1 0,-7 2 0,0 0 0,-1 0 0,1-1 0,-1 0 0,0 0 0,-18 0 0,-67-5 0,50 1 0,-125-3 0,167 5 0,-1-1 0,1 0 0,-1 0 0,1 0 0,-1 0 0,1-1 0,0 1 0,-1-1 0,1 0 0,0 0 0,0 0 0,1 0 0,-1-1 0,0 1 0,1-1 0,-1 0 0,1 0 0,0 0 0,-3-3 0,-3-9 0,1 1 0,0-1 0,-5-16 0,5 14 0,-210-609 0,154 354 0,55 228 0,1-29 0,5 59 0,3 30 0,69 522 0,2 43 0,-73-260 0,0-313 0,0-1 0,0 1 0,0 0 0,-1-1 0,0 0 0,-1 1 0,0-1 0,0 0 0,-6 10 0,6-13 0,0 0 0,0-1 0,0 1 0,0-1 0,-1 0 0,1 0 0,-1 0 0,0-1 0,0 1 0,0-1 0,0 0 0,0 0 0,0 0 0,-1 0 0,1-1 0,-9 2 0,-23 4 0,-34 7 0,-125 8 0,159-21 0,-8 1 0,-75-6 0,112 2 0,0 0 0,0 0 0,0 0 0,0-1 0,0 0 0,1-1 0,-1 0 0,1 0 0,0 0 0,0-1 0,0 1 0,1-1 0,0-1 0,-5-5 0,-6-8 0,2 1 0,1-2 0,-13-23 0,14 18 0,0 0 0,2-1 0,1 0 0,1 0 0,-8-48 0,10 26 0,1 1 0,3-72 0,2 114 0,0 1 0,1-1 0,-1 0 0,1 1 0,0-1 0,0 0 0,0 1 0,0-1 0,1 1 0,0-1 0,4-7 0,-3 9 0,0 1 0,-1-1 0,1 1 0,0-1 0,1 1 0,-1 0 0,0 0 0,0 0 0,1 1 0,-1-1 0,1 1 0,0 0 0,-1 0 0,1 0 0,5 0 0,14-2 38,1 1-1,41 2 0,-43 1-406,-1-1 0,0-1-1,34-5 1,-38 1-6457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A2222F-4A35-4CA2-87CB-31D0F4631735}"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50819-ED6B-406F-8A77-297E7F060D4E}" type="slidenum">
              <a:rPr lang="en-US" smtClean="0"/>
              <a:t>‹#›</a:t>
            </a:fld>
            <a:endParaRPr lang="en-US"/>
          </a:p>
        </p:txBody>
      </p:sp>
    </p:spTree>
    <p:extLst>
      <p:ext uri="{BB962C8B-B14F-4D97-AF65-F5344CB8AC3E}">
        <p14:creationId xmlns:p14="http://schemas.microsoft.com/office/powerpoint/2010/main" val="97358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34</a:t>
            </a:fld>
            <a:endParaRPr lang="en-US"/>
          </a:p>
        </p:txBody>
      </p:sp>
    </p:spTree>
    <p:extLst>
      <p:ext uri="{BB962C8B-B14F-4D97-AF65-F5344CB8AC3E}">
        <p14:creationId xmlns:p14="http://schemas.microsoft.com/office/powerpoint/2010/main" val="30581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35</a:t>
            </a:fld>
            <a:endParaRPr lang="en-US"/>
          </a:p>
        </p:txBody>
      </p:sp>
    </p:spTree>
    <p:extLst>
      <p:ext uri="{BB962C8B-B14F-4D97-AF65-F5344CB8AC3E}">
        <p14:creationId xmlns:p14="http://schemas.microsoft.com/office/powerpoint/2010/main" val="1666926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36</a:t>
            </a:fld>
            <a:endParaRPr lang="en-US"/>
          </a:p>
        </p:txBody>
      </p:sp>
    </p:spTree>
    <p:extLst>
      <p:ext uri="{BB962C8B-B14F-4D97-AF65-F5344CB8AC3E}">
        <p14:creationId xmlns:p14="http://schemas.microsoft.com/office/powerpoint/2010/main" val="1601041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951F94F5-58D1-42ED-AB38-DD97D2E49478}" type="slidenum">
              <a:rPr lang="en-US" smtClean="0"/>
              <a:pPr>
                <a:defRPr/>
              </a:pPr>
              <a:t>37</a:t>
            </a:fld>
            <a:endParaRPr lang="en-US"/>
          </a:p>
        </p:txBody>
      </p:sp>
    </p:spTree>
    <p:extLst>
      <p:ext uri="{BB962C8B-B14F-4D97-AF65-F5344CB8AC3E}">
        <p14:creationId xmlns:p14="http://schemas.microsoft.com/office/powerpoint/2010/main" val="173590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B194-96B1-2107-06CB-B86CDD551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F3CF49-5DD0-22E3-B0B0-0FA91E0726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AB0F26-AAF0-4BEE-8494-DFFF373CB4AA}"/>
              </a:ext>
            </a:extLst>
          </p:cNvPr>
          <p:cNvSpPr>
            <a:spLocks noGrp="1"/>
          </p:cNvSpPr>
          <p:nvPr>
            <p:ph type="dt" sz="half" idx="10"/>
          </p:nvPr>
        </p:nvSpPr>
        <p:spPr/>
        <p:txBody>
          <a:bodyPr/>
          <a:lstStyle/>
          <a:p>
            <a:fld id="{B0662F59-28E3-44CE-9AC3-FFA284F6FDE5}" type="datetime1">
              <a:rPr lang="en-US" smtClean="0"/>
              <a:t>9/29/2023</a:t>
            </a:fld>
            <a:endParaRPr lang="en-US"/>
          </a:p>
        </p:txBody>
      </p:sp>
      <p:sp>
        <p:nvSpPr>
          <p:cNvPr id="5" name="Footer Placeholder 4">
            <a:extLst>
              <a:ext uri="{FF2B5EF4-FFF2-40B4-BE49-F238E27FC236}">
                <a16:creationId xmlns:a16="http://schemas.microsoft.com/office/drawing/2014/main" id="{CC48C30F-19FD-7E35-1CA4-B90515C15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D0128-519A-B71C-C39D-E28C3264B121}"/>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1853251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C37-77C1-01D4-3D15-DA9E83EF9C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F7BEDC-ECE6-C415-7CD6-169CFA0BC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239FD9-6E50-96F5-46D5-8DF5B16CB0EB}"/>
              </a:ext>
            </a:extLst>
          </p:cNvPr>
          <p:cNvSpPr>
            <a:spLocks noGrp="1"/>
          </p:cNvSpPr>
          <p:nvPr>
            <p:ph type="dt" sz="half" idx="10"/>
          </p:nvPr>
        </p:nvSpPr>
        <p:spPr/>
        <p:txBody>
          <a:bodyPr/>
          <a:lstStyle/>
          <a:p>
            <a:fld id="{050FE43E-1185-4688-BC74-B36FD288B8F1}" type="datetime1">
              <a:rPr lang="en-US" smtClean="0"/>
              <a:t>9/29/2023</a:t>
            </a:fld>
            <a:endParaRPr lang="en-US"/>
          </a:p>
        </p:txBody>
      </p:sp>
      <p:sp>
        <p:nvSpPr>
          <p:cNvPr id="5" name="Footer Placeholder 4">
            <a:extLst>
              <a:ext uri="{FF2B5EF4-FFF2-40B4-BE49-F238E27FC236}">
                <a16:creationId xmlns:a16="http://schemas.microsoft.com/office/drawing/2014/main" id="{D1FBF592-21FD-DA67-DB11-1F30B8E12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3E2F1-0830-1E7D-0867-15D302F0B9C5}"/>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45377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F90769-AAD9-E4C3-4795-267D77F11A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3B2C9E-25B1-05C1-8736-10377D04A9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8557D7-D38F-16BD-38A0-FC3A833FBCFA}"/>
              </a:ext>
            </a:extLst>
          </p:cNvPr>
          <p:cNvSpPr>
            <a:spLocks noGrp="1"/>
          </p:cNvSpPr>
          <p:nvPr>
            <p:ph type="dt" sz="half" idx="10"/>
          </p:nvPr>
        </p:nvSpPr>
        <p:spPr/>
        <p:txBody>
          <a:bodyPr/>
          <a:lstStyle/>
          <a:p>
            <a:fld id="{EBF8DC3F-1C3A-44FA-AAE5-8E96400933A5}" type="datetime1">
              <a:rPr lang="en-US" smtClean="0"/>
              <a:t>9/29/2023</a:t>
            </a:fld>
            <a:endParaRPr lang="en-US"/>
          </a:p>
        </p:txBody>
      </p:sp>
      <p:sp>
        <p:nvSpPr>
          <p:cNvPr id="5" name="Footer Placeholder 4">
            <a:extLst>
              <a:ext uri="{FF2B5EF4-FFF2-40B4-BE49-F238E27FC236}">
                <a16:creationId xmlns:a16="http://schemas.microsoft.com/office/drawing/2014/main" id="{83FAEEC4-8CF3-7489-F442-B2C855121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DF24C-50BE-910F-D459-3F2DBCF0F05D}"/>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153721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AB4DB-5C32-7A2F-BDFA-1435983C3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C7ACEB-10DB-606A-F061-CB5C1139FB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1DCBFF-655D-992C-1E34-CA089FACA3B5}"/>
              </a:ext>
            </a:extLst>
          </p:cNvPr>
          <p:cNvSpPr>
            <a:spLocks noGrp="1"/>
          </p:cNvSpPr>
          <p:nvPr>
            <p:ph type="dt" sz="half" idx="10"/>
          </p:nvPr>
        </p:nvSpPr>
        <p:spPr/>
        <p:txBody>
          <a:bodyPr/>
          <a:lstStyle/>
          <a:p>
            <a:fld id="{C4D17B02-8914-4998-9705-7A5FC2D5FA26}" type="datetime1">
              <a:rPr lang="en-US" smtClean="0"/>
              <a:t>9/29/2023</a:t>
            </a:fld>
            <a:endParaRPr lang="en-US"/>
          </a:p>
        </p:txBody>
      </p:sp>
      <p:sp>
        <p:nvSpPr>
          <p:cNvPr id="5" name="Footer Placeholder 4">
            <a:extLst>
              <a:ext uri="{FF2B5EF4-FFF2-40B4-BE49-F238E27FC236}">
                <a16:creationId xmlns:a16="http://schemas.microsoft.com/office/drawing/2014/main" id="{DB91BB32-9813-B448-C9A4-BD96F099D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6DD43-EEEE-87C4-B227-8E78B5111D6E}"/>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2353376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25BDD-1A2C-05E1-404B-FE29CD616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97087-94A8-C9A5-41AC-5FAB25C2BD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E1E4D4-2A72-1DF7-7953-025FC837A6A3}"/>
              </a:ext>
            </a:extLst>
          </p:cNvPr>
          <p:cNvSpPr>
            <a:spLocks noGrp="1"/>
          </p:cNvSpPr>
          <p:nvPr>
            <p:ph type="dt" sz="half" idx="10"/>
          </p:nvPr>
        </p:nvSpPr>
        <p:spPr/>
        <p:txBody>
          <a:bodyPr/>
          <a:lstStyle/>
          <a:p>
            <a:fld id="{3012EB4C-AFBB-425B-8F4F-C57A74227C8C}" type="datetime1">
              <a:rPr lang="en-US" smtClean="0"/>
              <a:t>9/29/2023</a:t>
            </a:fld>
            <a:endParaRPr lang="en-US"/>
          </a:p>
        </p:txBody>
      </p:sp>
      <p:sp>
        <p:nvSpPr>
          <p:cNvPr id="5" name="Footer Placeholder 4">
            <a:extLst>
              <a:ext uri="{FF2B5EF4-FFF2-40B4-BE49-F238E27FC236}">
                <a16:creationId xmlns:a16="http://schemas.microsoft.com/office/drawing/2014/main" id="{F916DFE1-51A9-C20B-F39B-9C9D8C8AE1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A919F-7344-1F8B-A501-7E9B4F091C64}"/>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2469971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19F6-DC34-C45F-011D-0591CD0C56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4FEA7F-6D5C-BC3A-38B7-9E83ADF4E2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AC236E-0127-BEED-6088-AAC112208B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2B7C5A-7CF8-030C-C7D4-CF2A54498DCA}"/>
              </a:ext>
            </a:extLst>
          </p:cNvPr>
          <p:cNvSpPr>
            <a:spLocks noGrp="1"/>
          </p:cNvSpPr>
          <p:nvPr>
            <p:ph type="dt" sz="half" idx="10"/>
          </p:nvPr>
        </p:nvSpPr>
        <p:spPr/>
        <p:txBody>
          <a:bodyPr/>
          <a:lstStyle/>
          <a:p>
            <a:fld id="{CF6BCF92-C585-47E4-9C17-B19516FD7D57}" type="datetime1">
              <a:rPr lang="en-US" smtClean="0"/>
              <a:t>9/29/2023</a:t>
            </a:fld>
            <a:endParaRPr lang="en-US"/>
          </a:p>
        </p:txBody>
      </p:sp>
      <p:sp>
        <p:nvSpPr>
          <p:cNvPr id="6" name="Footer Placeholder 5">
            <a:extLst>
              <a:ext uri="{FF2B5EF4-FFF2-40B4-BE49-F238E27FC236}">
                <a16:creationId xmlns:a16="http://schemas.microsoft.com/office/drawing/2014/main" id="{CC223E02-B10C-6172-1ED4-B5E78AA99C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9E135-F1C4-BB68-DEF4-B5C38BE2A236}"/>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31643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B3BDD-EE06-5678-7711-9255321BD1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78982A-2C62-5E95-8973-CB52305976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A2CDF0-B62C-A3BC-9FD9-D5EFE8F2EA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DD61CB-1F47-42E6-07C4-4E6FC7D70F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87A412-97F2-9B94-6EC3-A30ADD502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CE0872-397B-51BF-63CE-84727A2B8AE5}"/>
              </a:ext>
            </a:extLst>
          </p:cNvPr>
          <p:cNvSpPr>
            <a:spLocks noGrp="1"/>
          </p:cNvSpPr>
          <p:nvPr>
            <p:ph type="dt" sz="half" idx="10"/>
          </p:nvPr>
        </p:nvSpPr>
        <p:spPr/>
        <p:txBody>
          <a:bodyPr/>
          <a:lstStyle/>
          <a:p>
            <a:fld id="{B851DBE4-6DC0-4823-9629-29B9CACA0AF4}" type="datetime1">
              <a:rPr lang="en-US" smtClean="0"/>
              <a:t>9/29/2023</a:t>
            </a:fld>
            <a:endParaRPr lang="en-US"/>
          </a:p>
        </p:txBody>
      </p:sp>
      <p:sp>
        <p:nvSpPr>
          <p:cNvPr id="8" name="Footer Placeholder 7">
            <a:extLst>
              <a:ext uri="{FF2B5EF4-FFF2-40B4-BE49-F238E27FC236}">
                <a16:creationId xmlns:a16="http://schemas.microsoft.com/office/drawing/2014/main" id="{50E2A372-51A9-B568-58D6-F15D72A3891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950BB9-F1A8-6EC5-118A-C2563597CC45}"/>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2030290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6EB4-A3B6-4721-C67B-BDED7AADD8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119A2-264C-1360-8349-7B09E5B223CC}"/>
              </a:ext>
            </a:extLst>
          </p:cNvPr>
          <p:cNvSpPr>
            <a:spLocks noGrp="1"/>
          </p:cNvSpPr>
          <p:nvPr>
            <p:ph type="dt" sz="half" idx="10"/>
          </p:nvPr>
        </p:nvSpPr>
        <p:spPr/>
        <p:txBody>
          <a:bodyPr/>
          <a:lstStyle/>
          <a:p>
            <a:fld id="{BCC724F2-1316-4AB6-9C79-0EE72FC38EE3}" type="datetime1">
              <a:rPr lang="en-US" smtClean="0"/>
              <a:t>9/29/2023</a:t>
            </a:fld>
            <a:endParaRPr lang="en-US"/>
          </a:p>
        </p:txBody>
      </p:sp>
      <p:sp>
        <p:nvSpPr>
          <p:cNvPr id="4" name="Footer Placeholder 3">
            <a:extLst>
              <a:ext uri="{FF2B5EF4-FFF2-40B4-BE49-F238E27FC236}">
                <a16:creationId xmlns:a16="http://schemas.microsoft.com/office/drawing/2014/main" id="{3CE7C591-ED89-190E-FE17-F9888A62165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5A05C1-9BA9-478C-B128-4793A9117E65}"/>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2532901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3554EC-224E-B85F-7414-5C0669011FB1}"/>
              </a:ext>
            </a:extLst>
          </p:cNvPr>
          <p:cNvSpPr>
            <a:spLocks noGrp="1"/>
          </p:cNvSpPr>
          <p:nvPr>
            <p:ph type="dt" sz="half" idx="10"/>
          </p:nvPr>
        </p:nvSpPr>
        <p:spPr/>
        <p:txBody>
          <a:bodyPr/>
          <a:lstStyle/>
          <a:p>
            <a:fld id="{BD8C0EE1-C4E4-40A4-9C1D-B4B1B162BE1B}" type="datetime1">
              <a:rPr lang="en-US" smtClean="0"/>
              <a:t>9/29/2023</a:t>
            </a:fld>
            <a:endParaRPr lang="en-US"/>
          </a:p>
        </p:txBody>
      </p:sp>
      <p:sp>
        <p:nvSpPr>
          <p:cNvPr id="3" name="Footer Placeholder 2">
            <a:extLst>
              <a:ext uri="{FF2B5EF4-FFF2-40B4-BE49-F238E27FC236}">
                <a16:creationId xmlns:a16="http://schemas.microsoft.com/office/drawing/2014/main" id="{2A35928F-5689-9388-11EC-3E08280EA6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D1BB0C-2D5D-19F7-EDC1-F828E7958CF2}"/>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148353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2E5E-6224-6A10-4CF7-15F1456B12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332D3D-EF9D-1D9A-AC08-BF337F067B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D693FD-A685-B54E-A1A2-40D8B66DC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A4F629-CC76-F604-7A46-6567B18AD3AC}"/>
              </a:ext>
            </a:extLst>
          </p:cNvPr>
          <p:cNvSpPr>
            <a:spLocks noGrp="1"/>
          </p:cNvSpPr>
          <p:nvPr>
            <p:ph type="dt" sz="half" idx="10"/>
          </p:nvPr>
        </p:nvSpPr>
        <p:spPr/>
        <p:txBody>
          <a:bodyPr/>
          <a:lstStyle/>
          <a:p>
            <a:fld id="{D90CEAF4-AB73-4D67-A392-895E9E64D8FA}" type="datetime1">
              <a:rPr lang="en-US" smtClean="0"/>
              <a:t>9/29/2023</a:t>
            </a:fld>
            <a:endParaRPr lang="en-US"/>
          </a:p>
        </p:txBody>
      </p:sp>
      <p:sp>
        <p:nvSpPr>
          <p:cNvPr id="6" name="Footer Placeholder 5">
            <a:extLst>
              <a:ext uri="{FF2B5EF4-FFF2-40B4-BE49-F238E27FC236}">
                <a16:creationId xmlns:a16="http://schemas.microsoft.com/office/drawing/2014/main" id="{8B0974A6-632A-CB31-377C-53D0B91F25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8C8C70-288E-ADA5-37B4-BB53DD78BD21}"/>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2839660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A89BC-CEAA-482E-DE65-577354A0A1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EF52AF-ABCC-A7E0-C250-D7150D2A02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EA877F-8C2D-17D5-FB02-FE471AEE4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C504C-3BFB-6C78-6BED-696C88A7FDA2}"/>
              </a:ext>
            </a:extLst>
          </p:cNvPr>
          <p:cNvSpPr>
            <a:spLocks noGrp="1"/>
          </p:cNvSpPr>
          <p:nvPr>
            <p:ph type="dt" sz="half" idx="10"/>
          </p:nvPr>
        </p:nvSpPr>
        <p:spPr/>
        <p:txBody>
          <a:bodyPr/>
          <a:lstStyle/>
          <a:p>
            <a:fld id="{0F90A96A-1F71-4BBE-989B-FB82DBB789AF}" type="datetime1">
              <a:rPr lang="en-US" smtClean="0"/>
              <a:t>9/29/2023</a:t>
            </a:fld>
            <a:endParaRPr lang="en-US"/>
          </a:p>
        </p:txBody>
      </p:sp>
      <p:sp>
        <p:nvSpPr>
          <p:cNvPr id="6" name="Footer Placeholder 5">
            <a:extLst>
              <a:ext uri="{FF2B5EF4-FFF2-40B4-BE49-F238E27FC236}">
                <a16:creationId xmlns:a16="http://schemas.microsoft.com/office/drawing/2014/main" id="{7BA1FE43-1FB4-FA59-4AB4-85F7C567F4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1C4EC9-294E-7EB9-9056-73DF884967A1}"/>
              </a:ext>
            </a:extLst>
          </p:cNvPr>
          <p:cNvSpPr>
            <a:spLocks noGrp="1"/>
          </p:cNvSpPr>
          <p:nvPr>
            <p:ph type="sldNum" sz="quarter" idx="12"/>
          </p:nvPr>
        </p:nvSpPr>
        <p:spPr/>
        <p:txBody>
          <a:bodyPr/>
          <a:lstStyle/>
          <a:p>
            <a:fld id="{66D486A5-AB2C-4DE2-A035-433431484348}" type="slidenum">
              <a:rPr lang="en-US" smtClean="0"/>
              <a:t>‹#›</a:t>
            </a:fld>
            <a:endParaRPr lang="en-US"/>
          </a:p>
        </p:txBody>
      </p:sp>
    </p:spTree>
    <p:extLst>
      <p:ext uri="{BB962C8B-B14F-4D97-AF65-F5344CB8AC3E}">
        <p14:creationId xmlns:p14="http://schemas.microsoft.com/office/powerpoint/2010/main" val="3709577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4FB433-DA52-2B22-FD32-6B1AA7E8A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64AEF7-520A-917A-124C-4D625C18C5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6F9DA-1F3A-C845-E650-E1181A0FCC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79B369-2D4A-4638-9C42-D9319F752666}" type="datetime1">
              <a:rPr lang="en-US" smtClean="0"/>
              <a:t>9/29/2023</a:t>
            </a:fld>
            <a:endParaRPr lang="en-US"/>
          </a:p>
        </p:txBody>
      </p:sp>
      <p:sp>
        <p:nvSpPr>
          <p:cNvPr id="5" name="Footer Placeholder 4">
            <a:extLst>
              <a:ext uri="{FF2B5EF4-FFF2-40B4-BE49-F238E27FC236}">
                <a16:creationId xmlns:a16="http://schemas.microsoft.com/office/drawing/2014/main" id="{826A0649-DC5F-66F5-25BB-8DD6DC4ED7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66FE46-ECD0-9C79-1A6B-641A6A11D6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D486A5-AB2C-4DE2-A035-433431484348}" type="slidenum">
              <a:rPr lang="en-US" smtClean="0"/>
              <a:t>‹#›</a:t>
            </a:fld>
            <a:endParaRPr lang="en-US"/>
          </a:p>
        </p:txBody>
      </p:sp>
    </p:spTree>
    <p:extLst>
      <p:ext uri="{BB962C8B-B14F-4D97-AF65-F5344CB8AC3E}">
        <p14:creationId xmlns:p14="http://schemas.microsoft.com/office/powerpoint/2010/main" val="927775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sherbold.github.io/intro-to-data-science"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customXml" Target="../ink/ink9.xml"/><Relationship Id="rId26" Type="http://schemas.openxmlformats.org/officeDocument/2006/relationships/customXml" Target="../ink/ink13.xml"/><Relationship Id="rId3" Type="http://schemas.openxmlformats.org/officeDocument/2006/relationships/image" Target="../media/image340.png"/><Relationship Id="rId21" Type="http://schemas.openxmlformats.org/officeDocument/2006/relationships/image" Target="../media/image43.png"/><Relationship Id="rId34" Type="http://schemas.openxmlformats.org/officeDocument/2006/relationships/customXml" Target="../ink/ink17.xml"/><Relationship Id="rId7" Type="http://schemas.openxmlformats.org/officeDocument/2006/relationships/image" Target="../media/image360.png"/><Relationship Id="rId12" Type="http://schemas.openxmlformats.org/officeDocument/2006/relationships/customXml" Target="../ink/ink6.xml"/><Relationship Id="rId17" Type="http://schemas.openxmlformats.org/officeDocument/2006/relationships/image" Target="../media/image41.png"/><Relationship Id="rId25" Type="http://schemas.openxmlformats.org/officeDocument/2006/relationships/image" Target="../media/image45.png"/><Relationship Id="rId33" Type="http://schemas.openxmlformats.org/officeDocument/2006/relationships/image" Target="../media/image49.png"/><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38.png"/><Relationship Id="rId24" Type="http://schemas.openxmlformats.org/officeDocument/2006/relationships/customXml" Target="../ink/ink12.xml"/><Relationship Id="rId32" Type="http://schemas.openxmlformats.org/officeDocument/2006/relationships/customXml" Target="../ink/ink16.xml"/><Relationship Id="rId5" Type="http://schemas.openxmlformats.org/officeDocument/2006/relationships/image" Target="../media/image350.png"/><Relationship Id="rId15" Type="http://schemas.openxmlformats.org/officeDocument/2006/relationships/image" Target="../media/image40.png"/><Relationship Id="rId23" Type="http://schemas.openxmlformats.org/officeDocument/2006/relationships/image" Target="../media/image44.png"/><Relationship Id="rId28" Type="http://schemas.openxmlformats.org/officeDocument/2006/relationships/customXml" Target="../ink/ink14.xml"/><Relationship Id="rId10" Type="http://schemas.openxmlformats.org/officeDocument/2006/relationships/customXml" Target="../ink/ink5.xml"/><Relationship Id="rId19" Type="http://schemas.openxmlformats.org/officeDocument/2006/relationships/image" Target="../media/image42.png"/><Relationship Id="rId31" Type="http://schemas.openxmlformats.org/officeDocument/2006/relationships/image" Target="../media/image48.png"/><Relationship Id="rId4" Type="http://schemas.openxmlformats.org/officeDocument/2006/relationships/customXml" Target="../ink/ink2.xml"/><Relationship Id="rId9" Type="http://schemas.openxmlformats.org/officeDocument/2006/relationships/image" Target="../media/image37.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46.png"/><Relationship Id="rId30" Type="http://schemas.openxmlformats.org/officeDocument/2006/relationships/customXml" Target="../ink/ink15.xml"/><Relationship Id="rId35" Type="http://schemas.openxmlformats.org/officeDocument/2006/relationships/image" Target="../media/image50.png"/><Relationship Id="rId8" Type="http://schemas.openxmlformats.org/officeDocument/2006/relationships/customXml" Target="../ink/ink4.xml"/></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1.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2A9A-7D8D-2CAF-912E-DB9AD1656144}"/>
              </a:ext>
            </a:extLst>
          </p:cNvPr>
          <p:cNvSpPr>
            <a:spLocks noGrp="1"/>
          </p:cNvSpPr>
          <p:nvPr>
            <p:ph type="ctrTitle"/>
          </p:nvPr>
        </p:nvSpPr>
        <p:spPr/>
        <p:txBody>
          <a:bodyPr/>
          <a:lstStyle/>
          <a:p>
            <a:r>
              <a:rPr lang="en-US" dirty="0"/>
              <a:t>Introduction to Data Science </a:t>
            </a:r>
          </a:p>
        </p:txBody>
      </p:sp>
      <p:sp>
        <p:nvSpPr>
          <p:cNvPr id="3" name="Subtitle 2">
            <a:extLst>
              <a:ext uri="{FF2B5EF4-FFF2-40B4-BE49-F238E27FC236}">
                <a16:creationId xmlns:a16="http://schemas.microsoft.com/office/drawing/2014/main" id="{8A84564D-9B35-2140-6FBD-787F1186C6EE}"/>
              </a:ext>
            </a:extLst>
          </p:cNvPr>
          <p:cNvSpPr>
            <a:spLocks noGrp="1"/>
          </p:cNvSpPr>
          <p:nvPr>
            <p:ph type="subTitle" idx="1"/>
          </p:nvPr>
        </p:nvSpPr>
        <p:spPr/>
        <p:txBody>
          <a:bodyPr/>
          <a:lstStyle/>
          <a:p>
            <a:r>
              <a:rPr lang="en-US" dirty="0"/>
              <a:t>Introduction to Data Science </a:t>
            </a:r>
          </a:p>
          <a:p>
            <a:r>
              <a:rPr lang="en-US" dirty="0">
                <a:hlinkClick r:id="rId2"/>
              </a:rPr>
              <a:t>https://sherbold.github.io/intro-to-data-science</a:t>
            </a:r>
            <a:r>
              <a:rPr lang="en-US" dirty="0"/>
              <a:t> </a:t>
            </a:r>
            <a:endParaRPr lang="de-DE" dirty="0"/>
          </a:p>
          <a:p>
            <a:endParaRPr lang="en-US" dirty="0"/>
          </a:p>
        </p:txBody>
      </p:sp>
    </p:spTree>
    <p:extLst>
      <p:ext uri="{BB962C8B-B14F-4D97-AF65-F5344CB8AC3E}">
        <p14:creationId xmlns:p14="http://schemas.microsoft.com/office/powerpoint/2010/main" val="22823714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Outline</a:t>
            </a:r>
          </a:p>
        </p:txBody>
      </p:sp>
      <p:sp>
        <p:nvSpPr>
          <p:cNvPr id="3" name="Inhaltsplatzhalter 2"/>
          <p:cNvSpPr>
            <a:spLocks noGrp="1"/>
          </p:cNvSpPr>
          <p:nvPr>
            <p:ph idx="1"/>
          </p:nvPr>
        </p:nvSpPr>
        <p:spPr/>
        <p:txBody>
          <a:bodyPr>
            <a:normAutofit lnSpcReduction="10000"/>
          </a:bodyPr>
          <a:lstStyle/>
          <a:p>
            <a:r>
              <a:rPr lang="en-US" dirty="0"/>
              <a:t>Introduction to Big Data</a:t>
            </a:r>
            <a:endParaRPr lang="en-US" dirty="0">
              <a:solidFill>
                <a:srgbClr val="002060"/>
              </a:solidFill>
            </a:endParaRPr>
          </a:p>
          <a:p>
            <a:endParaRPr lang="en-US" dirty="0">
              <a:solidFill>
                <a:srgbClr val="002060"/>
              </a:solidFill>
            </a:endParaRPr>
          </a:p>
          <a:p>
            <a:r>
              <a:rPr lang="en-US" dirty="0">
                <a:solidFill>
                  <a:srgbClr val="002060"/>
                </a:solidFill>
              </a:rPr>
              <a:t>Data Science definition </a:t>
            </a:r>
          </a:p>
          <a:p>
            <a:endParaRPr lang="en-US" dirty="0">
              <a:solidFill>
                <a:srgbClr val="002060"/>
              </a:solidFill>
            </a:endParaRPr>
          </a:p>
          <a:p>
            <a:r>
              <a:rPr lang="en-US" dirty="0"/>
              <a:t>The Skillset of Data Scientists</a:t>
            </a:r>
          </a:p>
          <a:p>
            <a:r>
              <a:rPr lang="en-US" dirty="0">
                <a:solidFill>
                  <a:srgbClr val="002060"/>
                </a:solidFill>
              </a:rPr>
              <a:t>AI </a:t>
            </a:r>
          </a:p>
          <a:p>
            <a:r>
              <a:rPr lang="en-US" dirty="0">
                <a:solidFill>
                  <a:srgbClr val="002060"/>
                </a:solidFill>
              </a:rPr>
              <a:t>ML </a:t>
            </a:r>
          </a:p>
          <a:p>
            <a:endParaRPr lang="en-US" dirty="0"/>
          </a:p>
          <a:p>
            <a:r>
              <a:rPr lang="en-US" dirty="0">
                <a:solidFill>
                  <a:srgbClr val="002060"/>
                </a:solidFill>
              </a:rPr>
              <a:t>Summary</a:t>
            </a:r>
          </a:p>
        </p:txBody>
      </p:sp>
      <p:sp>
        <p:nvSpPr>
          <p:cNvPr id="5" name="Slide Number Placeholder 4">
            <a:extLst>
              <a:ext uri="{FF2B5EF4-FFF2-40B4-BE49-F238E27FC236}">
                <a16:creationId xmlns:a16="http://schemas.microsoft.com/office/drawing/2014/main" id="{EDF23C64-3F23-77CC-C337-43B5FC322B7E}"/>
              </a:ext>
            </a:extLst>
          </p:cNvPr>
          <p:cNvSpPr>
            <a:spLocks noGrp="1"/>
          </p:cNvSpPr>
          <p:nvPr>
            <p:ph type="sldNum" sz="quarter" idx="12"/>
          </p:nvPr>
        </p:nvSpPr>
        <p:spPr/>
        <p:txBody>
          <a:bodyPr/>
          <a:lstStyle/>
          <a:p>
            <a:fld id="{66D486A5-AB2C-4DE2-A035-433431484348}" type="slidenum">
              <a:rPr lang="en-US" smtClean="0"/>
              <a:t>10</a:t>
            </a:fld>
            <a:endParaRPr lang="en-US"/>
          </a:p>
        </p:txBody>
      </p:sp>
    </p:spTree>
    <p:extLst>
      <p:ext uri="{BB962C8B-B14F-4D97-AF65-F5344CB8AC3E}">
        <p14:creationId xmlns:p14="http://schemas.microsoft.com/office/powerpoint/2010/main" val="117112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Defining Data Science</a:t>
            </a:r>
          </a:p>
        </p:txBody>
      </p:sp>
      <p:sp>
        <p:nvSpPr>
          <p:cNvPr id="3" name="Inhaltsplatzhalter 2"/>
          <p:cNvSpPr>
            <a:spLocks noGrp="1"/>
          </p:cNvSpPr>
          <p:nvPr>
            <p:ph idx="1"/>
          </p:nvPr>
        </p:nvSpPr>
        <p:spPr/>
        <p:txBody>
          <a:bodyPr/>
          <a:lstStyle/>
          <a:p>
            <a:r>
              <a:rPr lang="en-US" dirty="0"/>
              <a:t>Unfortunately, there is no clear definition (yet?)</a:t>
            </a:r>
          </a:p>
          <a:p>
            <a:endParaRPr lang="en-US" dirty="0"/>
          </a:p>
          <a:p>
            <a:r>
              <a:rPr lang="en-US" dirty="0"/>
              <a:t>Goal is the extraction of knowledge from data</a:t>
            </a:r>
          </a:p>
          <a:p>
            <a:endParaRPr lang="en-US" dirty="0"/>
          </a:p>
          <a:p>
            <a:r>
              <a:rPr lang="en-US" dirty="0"/>
              <a:t>Combination of techniques from different disciplines</a:t>
            </a:r>
          </a:p>
          <a:p>
            <a:endParaRPr lang="de-DE" dirty="0"/>
          </a:p>
          <a:p>
            <a:r>
              <a:rPr lang="de-DE" dirty="0"/>
              <a:t>Scientific </a:t>
            </a:r>
            <a:r>
              <a:rPr lang="de-DE" dirty="0" err="1"/>
              <a:t>principles</a:t>
            </a:r>
            <a:r>
              <a:rPr lang="de-DE" dirty="0"/>
              <a:t> </a:t>
            </a:r>
            <a:r>
              <a:rPr lang="de-DE" dirty="0" err="1"/>
              <a:t>guide</a:t>
            </a:r>
            <a:r>
              <a:rPr lang="de-DE" dirty="0"/>
              <a:t> </a:t>
            </a:r>
            <a:r>
              <a:rPr lang="de-DE" dirty="0" err="1"/>
              <a:t>the</a:t>
            </a:r>
            <a:r>
              <a:rPr lang="de-DE" dirty="0"/>
              <a:t> </a:t>
            </a:r>
            <a:r>
              <a:rPr lang="de-DE" dirty="0" err="1"/>
              <a:t>data</a:t>
            </a:r>
            <a:r>
              <a:rPr lang="de-DE" dirty="0"/>
              <a:t> </a:t>
            </a:r>
            <a:r>
              <a:rPr lang="de-DE" dirty="0" err="1"/>
              <a:t>analysis</a:t>
            </a:r>
            <a:endParaRPr lang="en-US" dirty="0"/>
          </a:p>
          <a:p>
            <a:endParaRPr lang="en-US" dirty="0"/>
          </a:p>
        </p:txBody>
      </p:sp>
      <p:sp>
        <p:nvSpPr>
          <p:cNvPr id="5" name="Slide Number Placeholder 4">
            <a:extLst>
              <a:ext uri="{FF2B5EF4-FFF2-40B4-BE49-F238E27FC236}">
                <a16:creationId xmlns:a16="http://schemas.microsoft.com/office/drawing/2014/main" id="{974481DE-C9D2-CEF0-8B88-FD53581E26D5}"/>
              </a:ext>
            </a:extLst>
          </p:cNvPr>
          <p:cNvSpPr>
            <a:spLocks noGrp="1"/>
          </p:cNvSpPr>
          <p:nvPr>
            <p:ph type="sldNum" sz="quarter" idx="12"/>
          </p:nvPr>
        </p:nvSpPr>
        <p:spPr/>
        <p:txBody>
          <a:bodyPr/>
          <a:lstStyle/>
          <a:p>
            <a:fld id="{66D486A5-AB2C-4DE2-A035-433431484348}" type="slidenum">
              <a:rPr lang="en-US" smtClean="0"/>
              <a:t>11</a:t>
            </a:fld>
            <a:endParaRPr lang="en-US"/>
          </a:p>
        </p:txBody>
      </p:sp>
    </p:spTree>
    <p:extLst>
      <p:ext uri="{BB962C8B-B14F-4D97-AF65-F5344CB8AC3E}">
        <p14:creationId xmlns:p14="http://schemas.microsoft.com/office/powerpoint/2010/main" val="471613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What</a:t>
            </a:r>
            <a:r>
              <a:rPr lang="de-DE" dirty="0"/>
              <a:t> </a:t>
            </a:r>
            <a:r>
              <a:rPr lang="de-DE" dirty="0" err="1"/>
              <a:t>is</a:t>
            </a:r>
            <a:r>
              <a:rPr lang="de-DE" dirty="0"/>
              <a:t> „Data Science“?!?</a:t>
            </a:r>
            <a:endParaRPr lang="en-US" dirty="0"/>
          </a:p>
        </p:txBody>
      </p:sp>
      <p:pic>
        <p:nvPicPr>
          <p:cNvPr id="5" name="Inhaltsplatzhalter 4" descr="Building a &lt;strong&gt;Data&lt;/strong&gt; Pipeline from Scratch – The &lt;strong&gt;Data&lt;/strong&gt;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8144" y="1825625"/>
            <a:ext cx="7735712" cy="4351338"/>
          </a:xfrm>
        </p:spPr>
      </p:pic>
      <p:pic>
        <p:nvPicPr>
          <p:cNvPr id="6" name="Grafik 5" descr="75+ Free Stock Images 3D Human Character Best Collection ..."/>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40679" y="1518360"/>
            <a:ext cx="1790942" cy="2387923"/>
          </a:xfrm>
          <a:prstGeom prst="rect">
            <a:avLst/>
          </a:prstGeom>
        </p:spPr>
      </p:pic>
      <p:sp>
        <p:nvSpPr>
          <p:cNvPr id="7" name="Wolkenförmige Legende 6"/>
          <p:cNvSpPr/>
          <p:nvPr/>
        </p:nvSpPr>
        <p:spPr>
          <a:xfrm>
            <a:off x="7248128" y="276537"/>
            <a:ext cx="3419872" cy="1241822"/>
          </a:xfrm>
          <a:prstGeom prst="cloudCallout">
            <a:avLst>
              <a:gd name="adj1" fmla="val -1238"/>
              <a:gd name="adj2" fmla="val 80175"/>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a:solidFill>
                  <a:srgbClr val="002060"/>
                </a:solidFill>
              </a:rPr>
              <a:t>Tools? Big Data? </a:t>
            </a:r>
            <a:r>
              <a:rPr lang="de-DE" dirty="0" err="1">
                <a:solidFill>
                  <a:srgbClr val="002060"/>
                </a:solidFill>
              </a:rPr>
              <a:t>Machine</a:t>
            </a:r>
            <a:r>
              <a:rPr lang="de-DE" dirty="0">
                <a:solidFill>
                  <a:srgbClr val="002060"/>
                </a:solidFill>
              </a:rPr>
              <a:t> Learning?</a:t>
            </a:r>
            <a:endParaRPr lang="de-DE" b="1" dirty="0">
              <a:solidFill>
                <a:srgbClr val="002060"/>
              </a:solidFill>
            </a:endParaRPr>
          </a:p>
        </p:txBody>
      </p:sp>
      <p:sp>
        <p:nvSpPr>
          <p:cNvPr id="3" name="Slide Number Placeholder 2">
            <a:extLst>
              <a:ext uri="{FF2B5EF4-FFF2-40B4-BE49-F238E27FC236}">
                <a16:creationId xmlns:a16="http://schemas.microsoft.com/office/drawing/2014/main" id="{439EA3AE-94FE-2E4D-2F0B-B3B072DCB6EE}"/>
              </a:ext>
            </a:extLst>
          </p:cNvPr>
          <p:cNvSpPr>
            <a:spLocks noGrp="1"/>
          </p:cNvSpPr>
          <p:nvPr>
            <p:ph type="sldNum" sz="quarter" idx="12"/>
          </p:nvPr>
        </p:nvSpPr>
        <p:spPr/>
        <p:txBody>
          <a:bodyPr/>
          <a:lstStyle/>
          <a:p>
            <a:fld id="{66D486A5-AB2C-4DE2-A035-433431484348}" type="slidenum">
              <a:rPr lang="en-US" smtClean="0"/>
              <a:t>12</a:t>
            </a:fld>
            <a:endParaRPr lang="en-US"/>
          </a:p>
        </p:txBody>
      </p:sp>
    </p:spTree>
    <p:extLst>
      <p:ext uri="{BB962C8B-B14F-4D97-AF65-F5344CB8AC3E}">
        <p14:creationId xmlns:p14="http://schemas.microsoft.com/office/powerpoint/2010/main" val="3594235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Mathematical</a:t>
            </a:r>
            <a:r>
              <a:rPr lang="de-DE" dirty="0"/>
              <a:t> </a:t>
            </a:r>
            <a:r>
              <a:rPr lang="de-DE" dirty="0" err="1"/>
              <a:t>Aspects</a:t>
            </a:r>
            <a:endParaRPr lang="en-US" dirty="0"/>
          </a:p>
        </p:txBody>
      </p:sp>
      <p:sp>
        <p:nvSpPr>
          <p:cNvPr id="3" name="Inhaltsplatzhalter 2"/>
          <p:cNvSpPr>
            <a:spLocks noGrp="1"/>
          </p:cNvSpPr>
          <p:nvPr>
            <p:ph idx="1"/>
          </p:nvPr>
        </p:nvSpPr>
        <p:spPr/>
        <p:txBody>
          <a:bodyPr/>
          <a:lstStyle/>
          <a:p>
            <a:endParaRPr lang="en-US"/>
          </a:p>
        </p:txBody>
      </p:sp>
      <p:graphicFrame>
        <p:nvGraphicFramePr>
          <p:cNvPr id="5" name="Inhaltsplatzhalter 3"/>
          <p:cNvGraphicFramePr>
            <a:graphicFrameLocks/>
          </p:cNvGraphicFramePr>
          <p:nvPr/>
        </p:nvGraphicFramePr>
        <p:xfrm>
          <a:off x="2363788" y="1825625"/>
          <a:ext cx="76755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AA3BCFC8-E524-126E-AE3F-D68F578B8BDB}"/>
              </a:ext>
            </a:extLst>
          </p:cNvPr>
          <p:cNvSpPr>
            <a:spLocks noGrp="1"/>
          </p:cNvSpPr>
          <p:nvPr>
            <p:ph type="sldNum" sz="quarter" idx="12"/>
          </p:nvPr>
        </p:nvSpPr>
        <p:spPr/>
        <p:txBody>
          <a:bodyPr/>
          <a:lstStyle/>
          <a:p>
            <a:fld id="{66D486A5-AB2C-4DE2-A035-433431484348}" type="slidenum">
              <a:rPr lang="en-US" smtClean="0"/>
              <a:t>13</a:t>
            </a:fld>
            <a:endParaRPr lang="en-US"/>
          </a:p>
        </p:txBody>
      </p:sp>
    </p:spTree>
    <p:extLst>
      <p:ext uri="{BB962C8B-B14F-4D97-AF65-F5344CB8AC3E}">
        <p14:creationId xmlns:p14="http://schemas.microsoft.com/office/powerpoint/2010/main" val="155091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Computer Science </a:t>
            </a:r>
            <a:r>
              <a:rPr lang="de-DE" dirty="0" err="1"/>
              <a:t>Aspects</a:t>
            </a:r>
            <a:endParaRPr lang="en-US" dirty="0"/>
          </a:p>
        </p:txBody>
      </p:sp>
      <p:sp>
        <p:nvSpPr>
          <p:cNvPr id="3" name="Inhaltsplatzhalter 2"/>
          <p:cNvSpPr>
            <a:spLocks noGrp="1"/>
          </p:cNvSpPr>
          <p:nvPr>
            <p:ph idx="1"/>
          </p:nvPr>
        </p:nvSpPr>
        <p:spPr/>
        <p:txBody>
          <a:bodyPr/>
          <a:lstStyle/>
          <a:p>
            <a:endParaRPr lang="en-US" dirty="0"/>
          </a:p>
        </p:txBody>
      </p:sp>
      <p:graphicFrame>
        <p:nvGraphicFramePr>
          <p:cNvPr id="5" name="Inhaltsplatzhalter 3"/>
          <p:cNvGraphicFramePr>
            <a:graphicFrameLocks/>
          </p:cNvGraphicFramePr>
          <p:nvPr/>
        </p:nvGraphicFramePr>
        <p:xfrm>
          <a:off x="2363788" y="1825625"/>
          <a:ext cx="76755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D88F151-BBC7-7B07-31D3-21CE7FD3B4CD}"/>
              </a:ext>
            </a:extLst>
          </p:cNvPr>
          <p:cNvSpPr>
            <a:spLocks noGrp="1"/>
          </p:cNvSpPr>
          <p:nvPr>
            <p:ph type="sldNum" sz="quarter" idx="12"/>
          </p:nvPr>
        </p:nvSpPr>
        <p:spPr/>
        <p:txBody>
          <a:bodyPr/>
          <a:lstStyle/>
          <a:p>
            <a:fld id="{66D486A5-AB2C-4DE2-A035-433431484348}" type="slidenum">
              <a:rPr lang="en-US" smtClean="0"/>
              <a:t>14</a:t>
            </a:fld>
            <a:endParaRPr lang="en-US"/>
          </a:p>
        </p:txBody>
      </p:sp>
    </p:spTree>
    <p:extLst>
      <p:ext uri="{BB962C8B-B14F-4D97-AF65-F5344CB8AC3E}">
        <p14:creationId xmlns:p14="http://schemas.microsoft.com/office/powerpoint/2010/main" val="3049571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Statistical </a:t>
            </a:r>
            <a:r>
              <a:rPr lang="de-DE" dirty="0" err="1"/>
              <a:t>Aspects</a:t>
            </a:r>
            <a:endParaRPr lang="en-US" dirty="0"/>
          </a:p>
        </p:txBody>
      </p:sp>
      <p:sp>
        <p:nvSpPr>
          <p:cNvPr id="3" name="Inhaltsplatzhalter 2"/>
          <p:cNvSpPr>
            <a:spLocks noGrp="1"/>
          </p:cNvSpPr>
          <p:nvPr>
            <p:ph idx="1"/>
          </p:nvPr>
        </p:nvSpPr>
        <p:spPr/>
        <p:txBody>
          <a:bodyPr/>
          <a:lstStyle/>
          <a:p>
            <a:endParaRPr lang="en-US"/>
          </a:p>
        </p:txBody>
      </p:sp>
      <p:graphicFrame>
        <p:nvGraphicFramePr>
          <p:cNvPr id="5" name="Inhaltsplatzhalter 3"/>
          <p:cNvGraphicFramePr>
            <a:graphicFrameLocks/>
          </p:cNvGraphicFramePr>
          <p:nvPr/>
        </p:nvGraphicFramePr>
        <p:xfrm>
          <a:off x="2363788" y="1825625"/>
          <a:ext cx="76755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DFE3AF56-4F96-141C-2625-0986FE94DF14}"/>
              </a:ext>
            </a:extLst>
          </p:cNvPr>
          <p:cNvSpPr>
            <a:spLocks noGrp="1"/>
          </p:cNvSpPr>
          <p:nvPr>
            <p:ph type="sldNum" sz="quarter" idx="12"/>
          </p:nvPr>
        </p:nvSpPr>
        <p:spPr/>
        <p:txBody>
          <a:bodyPr/>
          <a:lstStyle/>
          <a:p>
            <a:fld id="{66D486A5-AB2C-4DE2-A035-433431484348}" type="slidenum">
              <a:rPr lang="en-US" smtClean="0"/>
              <a:t>15</a:t>
            </a:fld>
            <a:endParaRPr lang="en-US"/>
          </a:p>
        </p:txBody>
      </p:sp>
    </p:spTree>
    <p:extLst>
      <p:ext uri="{BB962C8B-B14F-4D97-AF65-F5344CB8AC3E}">
        <p14:creationId xmlns:p14="http://schemas.microsoft.com/office/powerpoint/2010/main" val="10426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Applications</a:t>
            </a:r>
            <a:endParaRPr lang="en-US" dirty="0"/>
          </a:p>
        </p:txBody>
      </p:sp>
      <p:sp>
        <p:nvSpPr>
          <p:cNvPr id="3" name="Inhaltsplatzhalter 2"/>
          <p:cNvSpPr>
            <a:spLocks noGrp="1"/>
          </p:cNvSpPr>
          <p:nvPr>
            <p:ph idx="1"/>
          </p:nvPr>
        </p:nvSpPr>
        <p:spPr/>
        <p:txBody>
          <a:bodyPr/>
          <a:lstStyle/>
          <a:p>
            <a:endParaRPr lang="en-US"/>
          </a:p>
        </p:txBody>
      </p:sp>
      <p:graphicFrame>
        <p:nvGraphicFramePr>
          <p:cNvPr id="5" name="Inhaltsplatzhalter 3"/>
          <p:cNvGraphicFramePr>
            <a:graphicFrameLocks/>
          </p:cNvGraphicFramePr>
          <p:nvPr/>
        </p:nvGraphicFramePr>
        <p:xfrm>
          <a:off x="2363788" y="1825625"/>
          <a:ext cx="767556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A04F3F9A-F84A-9F8C-6F57-9C7EC6181D60}"/>
              </a:ext>
            </a:extLst>
          </p:cNvPr>
          <p:cNvSpPr>
            <a:spLocks noGrp="1"/>
          </p:cNvSpPr>
          <p:nvPr>
            <p:ph type="sldNum" sz="quarter" idx="12"/>
          </p:nvPr>
        </p:nvSpPr>
        <p:spPr/>
        <p:txBody>
          <a:bodyPr/>
          <a:lstStyle/>
          <a:p>
            <a:fld id="{66D486A5-AB2C-4DE2-A035-433431484348}" type="slidenum">
              <a:rPr lang="en-US" smtClean="0"/>
              <a:t>16</a:t>
            </a:fld>
            <a:endParaRPr lang="en-US"/>
          </a:p>
        </p:txBody>
      </p:sp>
    </p:spTree>
    <p:extLst>
      <p:ext uri="{BB962C8B-B14F-4D97-AF65-F5344CB8AC3E}">
        <p14:creationId xmlns:p14="http://schemas.microsoft.com/office/powerpoint/2010/main" val="2667318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Outline</a:t>
            </a:r>
          </a:p>
        </p:txBody>
      </p:sp>
      <p:sp>
        <p:nvSpPr>
          <p:cNvPr id="3" name="Inhaltsplatzhalter 2"/>
          <p:cNvSpPr>
            <a:spLocks noGrp="1"/>
          </p:cNvSpPr>
          <p:nvPr>
            <p:ph idx="1"/>
          </p:nvPr>
        </p:nvSpPr>
        <p:spPr/>
        <p:txBody>
          <a:bodyPr>
            <a:normAutofit/>
          </a:bodyPr>
          <a:lstStyle/>
          <a:p>
            <a:r>
              <a:rPr lang="en-US" dirty="0"/>
              <a:t>Introduction to Big Data</a:t>
            </a:r>
            <a:endParaRPr lang="en-US" dirty="0">
              <a:solidFill>
                <a:srgbClr val="002060"/>
              </a:solidFill>
            </a:endParaRPr>
          </a:p>
          <a:p>
            <a:r>
              <a:rPr lang="en-US" dirty="0">
                <a:solidFill>
                  <a:srgbClr val="002060"/>
                </a:solidFill>
              </a:rPr>
              <a:t>Data Science definition </a:t>
            </a:r>
          </a:p>
          <a:p>
            <a:r>
              <a:rPr lang="en-US" dirty="0"/>
              <a:t>The Skillset of Data Scientists</a:t>
            </a:r>
          </a:p>
          <a:p>
            <a:r>
              <a:rPr lang="en-US" dirty="0">
                <a:solidFill>
                  <a:srgbClr val="002060"/>
                </a:solidFill>
              </a:rPr>
              <a:t>AI </a:t>
            </a:r>
          </a:p>
          <a:p>
            <a:r>
              <a:rPr lang="en-US" dirty="0">
                <a:solidFill>
                  <a:srgbClr val="002060"/>
                </a:solidFill>
              </a:rPr>
              <a:t>ML </a:t>
            </a:r>
          </a:p>
          <a:p>
            <a:r>
              <a:rPr lang="en-US" dirty="0">
                <a:solidFill>
                  <a:srgbClr val="002060"/>
                </a:solidFill>
              </a:rPr>
              <a:t>Summary</a:t>
            </a:r>
          </a:p>
        </p:txBody>
      </p:sp>
      <p:sp>
        <p:nvSpPr>
          <p:cNvPr id="5" name="Slide Number Placeholder 4">
            <a:extLst>
              <a:ext uri="{FF2B5EF4-FFF2-40B4-BE49-F238E27FC236}">
                <a16:creationId xmlns:a16="http://schemas.microsoft.com/office/drawing/2014/main" id="{38EB6725-DBCB-12A9-ABAB-58EEC57AAB94}"/>
              </a:ext>
            </a:extLst>
          </p:cNvPr>
          <p:cNvSpPr>
            <a:spLocks noGrp="1"/>
          </p:cNvSpPr>
          <p:nvPr>
            <p:ph type="sldNum" sz="quarter" idx="12"/>
          </p:nvPr>
        </p:nvSpPr>
        <p:spPr/>
        <p:txBody>
          <a:bodyPr/>
          <a:lstStyle/>
          <a:p>
            <a:fld id="{66D486A5-AB2C-4DE2-A035-433431484348}" type="slidenum">
              <a:rPr lang="en-US" smtClean="0"/>
              <a:t>17</a:t>
            </a:fld>
            <a:endParaRPr lang="en-US"/>
          </a:p>
        </p:txBody>
      </p:sp>
    </p:spTree>
    <p:extLst>
      <p:ext uri="{BB962C8B-B14F-4D97-AF65-F5344CB8AC3E}">
        <p14:creationId xmlns:p14="http://schemas.microsoft.com/office/powerpoint/2010/main" val="2656400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What</a:t>
            </a:r>
            <a:r>
              <a:rPr lang="de-DE" dirty="0"/>
              <a:t> </a:t>
            </a:r>
            <a:r>
              <a:rPr lang="de-DE" dirty="0" err="1"/>
              <a:t>are</a:t>
            </a:r>
            <a:r>
              <a:rPr lang="de-DE" dirty="0"/>
              <a:t> Data </a:t>
            </a:r>
            <a:r>
              <a:rPr lang="de-DE" dirty="0" err="1"/>
              <a:t>Scientists</a:t>
            </a:r>
            <a:r>
              <a:rPr lang="de-DE" dirty="0"/>
              <a:t>?</a:t>
            </a:r>
            <a:endParaRPr lang="en-US" dirty="0"/>
          </a:p>
        </p:txBody>
      </p:sp>
      <p:sp>
        <p:nvSpPr>
          <p:cNvPr id="3" name="Inhaltsplatzhalter 2"/>
          <p:cNvSpPr>
            <a:spLocks noGrp="1"/>
          </p:cNvSpPr>
          <p:nvPr>
            <p:ph idx="1"/>
          </p:nvPr>
        </p:nvSpPr>
        <p:spPr/>
        <p:txBody>
          <a:bodyPr>
            <a:normAutofit lnSpcReduction="10000"/>
          </a:bodyPr>
          <a:lstStyle/>
          <a:p>
            <a:r>
              <a:rPr lang="en-US" dirty="0"/>
              <a:t>Not computer scientists</a:t>
            </a:r>
          </a:p>
          <a:p>
            <a:pPr lvl="1"/>
            <a:r>
              <a:rPr lang="en-US" dirty="0"/>
              <a:t>But should know about databases, data structures, algorithms, etc.</a:t>
            </a:r>
          </a:p>
          <a:p>
            <a:pPr lvl="1"/>
            <a:endParaRPr lang="en-US" dirty="0"/>
          </a:p>
          <a:p>
            <a:r>
              <a:rPr lang="en-US" dirty="0"/>
              <a:t>Not mathematicians</a:t>
            </a:r>
          </a:p>
          <a:p>
            <a:pPr lvl="1"/>
            <a:r>
              <a:rPr lang="en-US" dirty="0"/>
              <a:t>But should know about optimization, stochastics, etc.</a:t>
            </a:r>
          </a:p>
          <a:p>
            <a:pPr lvl="1"/>
            <a:endParaRPr lang="en-US" dirty="0"/>
          </a:p>
          <a:p>
            <a:r>
              <a:rPr lang="en-US" dirty="0"/>
              <a:t>Not statisticians</a:t>
            </a:r>
          </a:p>
          <a:p>
            <a:pPr lvl="1"/>
            <a:r>
              <a:rPr lang="en-US" dirty="0"/>
              <a:t>But should know about regression, statistical tests, etc.</a:t>
            </a:r>
          </a:p>
          <a:p>
            <a:pPr lvl="1"/>
            <a:endParaRPr lang="en-US" dirty="0"/>
          </a:p>
          <a:p>
            <a:r>
              <a:rPr lang="de-DE" dirty="0"/>
              <a:t>Not </a:t>
            </a:r>
            <a:r>
              <a:rPr lang="de-DE" dirty="0" err="1"/>
              <a:t>domain</a:t>
            </a:r>
            <a:r>
              <a:rPr lang="de-DE" dirty="0"/>
              <a:t> </a:t>
            </a:r>
            <a:r>
              <a:rPr lang="de-DE" dirty="0" err="1"/>
              <a:t>experts</a:t>
            </a:r>
            <a:endParaRPr lang="de-DE" dirty="0"/>
          </a:p>
          <a:p>
            <a:pPr lvl="1"/>
            <a:r>
              <a:rPr lang="de-DE" dirty="0"/>
              <a:t>But must </a:t>
            </a:r>
            <a:r>
              <a:rPr lang="de-DE" dirty="0" err="1"/>
              <a:t>work</a:t>
            </a:r>
            <a:r>
              <a:rPr lang="de-DE" dirty="0"/>
              <a:t> </a:t>
            </a:r>
            <a:r>
              <a:rPr lang="de-DE" dirty="0" err="1"/>
              <a:t>together</a:t>
            </a:r>
            <a:r>
              <a:rPr lang="de-DE" dirty="0"/>
              <a:t> </a:t>
            </a:r>
            <a:r>
              <a:rPr lang="de-DE" dirty="0" err="1"/>
              <a:t>with</a:t>
            </a:r>
            <a:r>
              <a:rPr lang="de-DE" dirty="0"/>
              <a:t> </a:t>
            </a:r>
            <a:r>
              <a:rPr lang="de-DE" dirty="0" err="1"/>
              <a:t>them</a:t>
            </a:r>
            <a:endParaRPr lang="en-US" dirty="0"/>
          </a:p>
        </p:txBody>
      </p:sp>
      <p:sp>
        <p:nvSpPr>
          <p:cNvPr id="5" name="Slide Number Placeholder 4">
            <a:extLst>
              <a:ext uri="{FF2B5EF4-FFF2-40B4-BE49-F238E27FC236}">
                <a16:creationId xmlns:a16="http://schemas.microsoft.com/office/drawing/2014/main" id="{F41D4B6A-FDA1-F215-F553-6E2A27B9CA2D}"/>
              </a:ext>
            </a:extLst>
          </p:cNvPr>
          <p:cNvSpPr>
            <a:spLocks noGrp="1"/>
          </p:cNvSpPr>
          <p:nvPr>
            <p:ph type="sldNum" sz="quarter" idx="12"/>
          </p:nvPr>
        </p:nvSpPr>
        <p:spPr/>
        <p:txBody>
          <a:bodyPr/>
          <a:lstStyle/>
          <a:p>
            <a:fld id="{66D486A5-AB2C-4DE2-A035-433431484348}" type="slidenum">
              <a:rPr lang="en-US" smtClean="0"/>
              <a:t>18</a:t>
            </a:fld>
            <a:endParaRPr lang="en-US"/>
          </a:p>
        </p:txBody>
      </p:sp>
    </p:spTree>
    <p:extLst>
      <p:ext uri="{BB962C8B-B14F-4D97-AF65-F5344CB8AC3E}">
        <p14:creationId xmlns:p14="http://schemas.microsoft.com/office/powerpoint/2010/main" val="2109808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Skills </a:t>
            </a:r>
            <a:r>
              <a:rPr lang="de-DE" dirty="0" err="1"/>
              <a:t>of</a:t>
            </a:r>
            <a:r>
              <a:rPr lang="de-DE" dirty="0"/>
              <a:t> Data </a:t>
            </a:r>
            <a:r>
              <a:rPr lang="de-DE" dirty="0" err="1"/>
              <a:t>Scientists</a:t>
            </a:r>
            <a:endParaRPr lang="en-US"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4193024229"/>
              </p:ext>
            </p:extLst>
          </p:nvPr>
        </p:nvGraphicFramePr>
        <p:xfrm>
          <a:off x="265471" y="1406013"/>
          <a:ext cx="8731045" cy="531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9254195" y="3005752"/>
            <a:ext cx="3168352" cy="1200329"/>
          </a:xfrm>
          <a:prstGeom prst="rect">
            <a:avLst/>
          </a:prstGeom>
          <a:noFill/>
        </p:spPr>
        <p:txBody>
          <a:bodyPr wrap="square" rtlCol="0">
            <a:spAutoFit/>
          </a:bodyPr>
          <a:lstStyle/>
          <a:p>
            <a:r>
              <a:rPr lang="de-DE" dirty="0">
                <a:solidFill>
                  <a:srgbClr val="002060"/>
                </a:solidFill>
              </a:rPr>
              <a:t>A </a:t>
            </a:r>
            <a:r>
              <a:rPr lang="de-DE" dirty="0" err="1">
                <a:solidFill>
                  <a:srgbClr val="002060"/>
                </a:solidFill>
              </a:rPr>
              <a:t>bit</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everything</a:t>
            </a:r>
            <a:endParaRPr lang="de-DE" dirty="0">
              <a:solidFill>
                <a:srgbClr val="002060"/>
              </a:solidFill>
            </a:endParaRPr>
          </a:p>
          <a:p>
            <a:endParaRPr lang="de-DE" dirty="0">
              <a:solidFill>
                <a:srgbClr val="002060"/>
              </a:solidFill>
            </a:endParaRPr>
          </a:p>
          <a:p>
            <a:r>
              <a:rPr lang="de-DE" dirty="0">
                <a:solidFill>
                  <a:srgbClr val="002060"/>
                </a:solidFill>
              </a:rPr>
              <a:t>… but </a:t>
            </a:r>
            <a:r>
              <a:rPr lang="de-DE" dirty="0" err="1">
                <a:solidFill>
                  <a:srgbClr val="002060"/>
                </a:solidFill>
              </a:rPr>
              <a:t>actually</a:t>
            </a:r>
            <a:r>
              <a:rPr lang="de-DE" dirty="0">
                <a:solidFill>
                  <a:srgbClr val="002060"/>
                </a:solidFill>
              </a:rPr>
              <a:t> </a:t>
            </a:r>
            <a:r>
              <a:rPr lang="de-DE" dirty="0" err="1">
                <a:solidFill>
                  <a:srgbClr val="002060"/>
                </a:solidFill>
              </a:rPr>
              <a:t>as</a:t>
            </a:r>
            <a:r>
              <a:rPr lang="de-DE" dirty="0">
                <a:solidFill>
                  <a:srgbClr val="002060"/>
                </a:solidFill>
              </a:rPr>
              <a:t> </a:t>
            </a:r>
            <a:r>
              <a:rPr lang="de-DE" dirty="0" err="1">
                <a:solidFill>
                  <a:srgbClr val="002060"/>
                </a:solidFill>
              </a:rPr>
              <a:t>much</a:t>
            </a:r>
            <a:r>
              <a:rPr lang="de-DE" dirty="0">
                <a:solidFill>
                  <a:srgbClr val="002060"/>
                </a:solidFill>
              </a:rPr>
              <a:t> </a:t>
            </a:r>
            <a:r>
              <a:rPr lang="de-DE" dirty="0" err="1">
                <a:solidFill>
                  <a:srgbClr val="002060"/>
                </a:solidFill>
              </a:rPr>
              <a:t>as</a:t>
            </a:r>
            <a:r>
              <a:rPr lang="de-DE" dirty="0">
                <a:solidFill>
                  <a:srgbClr val="002060"/>
                </a:solidFill>
              </a:rPr>
              <a:t> </a:t>
            </a:r>
            <a:r>
              <a:rPr lang="de-DE" dirty="0" err="1">
                <a:solidFill>
                  <a:srgbClr val="002060"/>
                </a:solidFill>
              </a:rPr>
              <a:t>possible</a:t>
            </a:r>
            <a:r>
              <a:rPr lang="de-DE" dirty="0">
                <a:solidFill>
                  <a:srgbClr val="002060"/>
                </a:solidFill>
              </a:rPr>
              <a:t> </a:t>
            </a:r>
            <a:r>
              <a:rPr lang="de-DE" dirty="0" err="1">
                <a:solidFill>
                  <a:srgbClr val="002060"/>
                </a:solidFill>
              </a:rPr>
              <a:t>of</a:t>
            </a:r>
            <a:r>
              <a:rPr lang="de-DE" dirty="0">
                <a:solidFill>
                  <a:srgbClr val="002060"/>
                </a:solidFill>
              </a:rPr>
              <a:t> </a:t>
            </a:r>
            <a:r>
              <a:rPr lang="de-DE" dirty="0" err="1">
                <a:solidFill>
                  <a:srgbClr val="002060"/>
                </a:solidFill>
              </a:rPr>
              <a:t>everything</a:t>
            </a:r>
            <a:endParaRPr lang="en-US" dirty="0">
              <a:solidFill>
                <a:srgbClr val="002060"/>
              </a:solidFill>
            </a:endParaRPr>
          </a:p>
        </p:txBody>
      </p:sp>
      <p:sp>
        <p:nvSpPr>
          <p:cNvPr id="3" name="Slide Number Placeholder 2">
            <a:extLst>
              <a:ext uri="{FF2B5EF4-FFF2-40B4-BE49-F238E27FC236}">
                <a16:creationId xmlns:a16="http://schemas.microsoft.com/office/drawing/2014/main" id="{99872439-C8E2-552F-1651-24AC0690C164}"/>
              </a:ext>
            </a:extLst>
          </p:cNvPr>
          <p:cNvSpPr>
            <a:spLocks noGrp="1"/>
          </p:cNvSpPr>
          <p:nvPr>
            <p:ph type="sldNum" sz="quarter" idx="12"/>
          </p:nvPr>
        </p:nvSpPr>
        <p:spPr/>
        <p:txBody>
          <a:bodyPr/>
          <a:lstStyle/>
          <a:p>
            <a:fld id="{66D486A5-AB2C-4DE2-A035-433431484348}" type="slidenum">
              <a:rPr lang="en-US" smtClean="0"/>
              <a:t>19</a:t>
            </a:fld>
            <a:endParaRPr lang="en-US"/>
          </a:p>
        </p:txBody>
      </p:sp>
    </p:spTree>
    <p:extLst>
      <p:ext uri="{BB962C8B-B14F-4D97-AF65-F5344CB8AC3E}">
        <p14:creationId xmlns:p14="http://schemas.microsoft.com/office/powerpoint/2010/main" val="1173821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Outline</a:t>
            </a:r>
          </a:p>
        </p:txBody>
      </p:sp>
      <p:sp>
        <p:nvSpPr>
          <p:cNvPr id="3" name="Inhaltsplatzhalter 2"/>
          <p:cNvSpPr>
            <a:spLocks noGrp="1"/>
          </p:cNvSpPr>
          <p:nvPr>
            <p:ph idx="1"/>
          </p:nvPr>
        </p:nvSpPr>
        <p:spPr/>
        <p:txBody>
          <a:bodyPr>
            <a:normAutofit/>
          </a:bodyPr>
          <a:lstStyle/>
          <a:p>
            <a:r>
              <a:rPr lang="en-US" dirty="0"/>
              <a:t>Introduction to Big Data</a:t>
            </a:r>
            <a:endParaRPr lang="en-US" dirty="0">
              <a:solidFill>
                <a:srgbClr val="002060"/>
              </a:solidFill>
            </a:endParaRPr>
          </a:p>
          <a:p>
            <a:r>
              <a:rPr lang="en-US" dirty="0">
                <a:solidFill>
                  <a:srgbClr val="002060"/>
                </a:solidFill>
              </a:rPr>
              <a:t>Data Science definition </a:t>
            </a:r>
          </a:p>
          <a:p>
            <a:r>
              <a:rPr lang="en-US" dirty="0"/>
              <a:t>The Skillset of Data Scientists</a:t>
            </a:r>
          </a:p>
          <a:p>
            <a:r>
              <a:rPr lang="en-US" dirty="0">
                <a:solidFill>
                  <a:srgbClr val="002060"/>
                </a:solidFill>
              </a:rPr>
              <a:t>AI </a:t>
            </a:r>
          </a:p>
          <a:p>
            <a:r>
              <a:rPr lang="en-US" dirty="0">
                <a:solidFill>
                  <a:srgbClr val="002060"/>
                </a:solidFill>
              </a:rPr>
              <a:t>ML </a:t>
            </a:r>
          </a:p>
          <a:p>
            <a:r>
              <a:rPr lang="en-US" dirty="0">
                <a:solidFill>
                  <a:srgbClr val="002060"/>
                </a:solidFill>
              </a:rPr>
              <a:t>Summary</a:t>
            </a:r>
          </a:p>
        </p:txBody>
      </p:sp>
      <p:sp>
        <p:nvSpPr>
          <p:cNvPr id="5" name="Slide Number Placeholder 4">
            <a:extLst>
              <a:ext uri="{FF2B5EF4-FFF2-40B4-BE49-F238E27FC236}">
                <a16:creationId xmlns:a16="http://schemas.microsoft.com/office/drawing/2014/main" id="{DC52A71D-E671-0F6E-AD15-D2750B14424C}"/>
              </a:ext>
            </a:extLst>
          </p:cNvPr>
          <p:cNvSpPr>
            <a:spLocks noGrp="1"/>
          </p:cNvSpPr>
          <p:nvPr>
            <p:ph type="sldNum" sz="quarter" idx="12"/>
          </p:nvPr>
        </p:nvSpPr>
        <p:spPr/>
        <p:txBody>
          <a:bodyPr/>
          <a:lstStyle/>
          <a:p>
            <a:fld id="{66D486A5-AB2C-4DE2-A035-433431484348}" type="slidenum">
              <a:rPr lang="en-US" smtClean="0"/>
              <a:t>2</a:t>
            </a:fld>
            <a:endParaRPr lang="en-US"/>
          </a:p>
        </p:txBody>
      </p:sp>
    </p:spTree>
    <p:extLst>
      <p:ext uri="{BB962C8B-B14F-4D97-AF65-F5344CB8AC3E}">
        <p14:creationId xmlns:p14="http://schemas.microsoft.com/office/powerpoint/2010/main" val="1693659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Different </a:t>
            </a:r>
            <a:r>
              <a:rPr lang="de-DE" dirty="0" err="1"/>
              <a:t>types</a:t>
            </a:r>
            <a:r>
              <a:rPr lang="de-DE" dirty="0"/>
              <a:t> </a:t>
            </a:r>
            <a:r>
              <a:rPr lang="de-DE" dirty="0" err="1"/>
              <a:t>of</a:t>
            </a:r>
            <a:r>
              <a:rPr lang="de-DE" dirty="0"/>
              <a:t> Data </a:t>
            </a:r>
            <a:r>
              <a:rPr lang="de-DE" dirty="0" err="1"/>
              <a:t>Scientists</a:t>
            </a:r>
            <a:endParaRPr lang="en-US" dirty="0"/>
          </a:p>
        </p:txBody>
      </p:sp>
      <p:sp>
        <p:nvSpPr>
          <p:cNvPr id="3" name="Inhaltsplatzhalter 2"/>
          <p:cNvSpPr>
            <a:spLocks noGrp="1"/>
          </p:cNvSpPr>
          <p:nvPr>
            <p:ph sz="half" idx="1"/>
          </p:nvPr>
        </p:nvSpPr>
        <p:spPr>
          <a:xfrm>
            <a:off x="2152650" y="1825625"/>
            <a:ext cx="4447406" cy="4351338"/>
          </a:xfrm>
        </p:spPr>
        <p:txBody>
          <a:bodyPr>
            <a:normAutofit fontScale="85000" lnSpcReduction="20000"/>
          </a:bodyPr>
          <a:lstStyle/>
          <a:p>
            <a:r>
              <a:rPr lang="en-US" dirty="0"/>
              <a:t>According to Microsoft Research: </a:t>
            </a:r>
          </a:p>
          <a:p>
            <a:pPr lvl="7"/>
            <a:endParaRPr lang="en-US" dirty="0"/>
          </a:p>
          <a:p>
            <a:pPr lvl="1"/>
            <a:r>
              <a:rPr lang="en-US" dirty="0"/>
              <a:t>Polymath</a:t>
            </a:r>
          </a:p>
          <a:p>
            <a:pPr lvl="2"/>
            <a:r>
              <a:rPr lang="de-DE" dirty="0"/>
              <a:t>„Do </a:t>
            </a:r>
            <a:r>
              <a:rPr lang="de-DE" dirty="0" err="1"/>
              <a:t>it</a:t>
            </a:r>
            <a:r>
              <a:rPr lang="de-DE" dirty="0"/>
              <a:t> all“</a:t>
            </a:r>
          </a:p>
          <a:p>
            <a:pPr lvl="2"/>
            <a:endParaRPr lang="en-US" dirty="0"/>
          </a:p>
          <a:p>
            <a:pPr lvl="1"/>
            <a:r>
              <a:rPr lang="en-US" dirty="0"/>
              <a:t>Data Evangelist</a:t>
            </a:r>
          </a:p>
          <a:p>
            <a:pPr lvl="2"/>
            <a:r>
              <a:rPr lang="en-US" dirty="0"/>
              <a:t>Data analysis, disseminating and acting on insights</a:t>
            </a:r>
          </a:p>
          <a:p>
            <a:pPr lvl="2"/>
            <a:endParaRPr lang="en-US" dirty="0"/>
          </a:p>
          <a:p>
            <a:pPr lvl="1"/>
            <a:r>
              <a:rPr lang="en-US" dirty="0"/>
              <a:t>Data Preparer</a:t>
            </a:r>
          </a:p>
          <a:p>
            <a:pPr lvl="2"/>
            <a:r>
              <a:rPr lang="de-DE" dirty="0" err="1"/>
              <a:t>Querying</a:t>
            </a:r>
            <a:r>
              <a:rPr lang="de-DE" dirty="0"/>
              <a:t> </a:t>
            </a:r>
            <a:r>
              <a:rPr lang="de-DE" dirty="0" err="1"/>
              <a:t>existing</a:t>
            </a:r>
            <a:r>
              <a:rPr lang="de-DE" dirty="0"/>
              <a:t> </a:t>
            </a:r>
            <a:r>
              <a:rPr lang="de-DE" dirty="0" err="1"/>
              <a:t>data</a:t>
            </a:r>
            <a:r>
              <a:rPr lang="de-DE" dirty="0"/>
              <a:t>, </a:t>
            </a:r>
            <a:r>
              <a:rPr lang="de-DE" dirty="0" err="1"/>
              <a:t>preparing</a:t>
            </a:r>
            <a:r>
              <a:rPr lang="de-DE" dirty="0"/>
              <a:t> </a:t>
            </a:r>
            <a:r>
              <a:rPr lang="de-DE" dirty="0" err="1"/>
              <a:t>data</a:t>
            </a:r>
            <a:r>
              <a:rPr lang="de-DE" dirty="0"/>
              <a:t> </a:t>
            </a:r>
            <a:r>
              <a:rPr lang="de-DE" dirty="0" err="1"/>
              <a:t>for</a:t>
            </a:r>
            <a:r>
              <a:rPr lang="de-DE" dirty="0"/>
              <a:t> </a:t>
            </a:r>
            <a:r>
              <a:rPr lang="de-DE" dirty="0" err="1"/>
              <a:t>analysis</a:t>
            </a:r>
            <a:endParaRPr lang="de-DE" dirty="0"/>
          </a:p>
          <a:p>
            <a:pPr lvl="2"/>
            <a:endParaRPr lang="de-DE" dirty="0"/>
          </a:p>
          <a:p>
            <a:pPr lvl="1"/>
            <a:r>
              <a:rPr lang="en-US" dirty="0"/>
              <a:t>Data Shapers</a:t>
            </a:r>
          </a:p>
          <a:p>
            <a:pPr lvl="2"/>
            <a:r>
              <a:rPr lang="de-DE" dirty="0" err="1"/>
              <a:t>Analyzing</a:t>
            </a:r>
            <a:r>
              <a:rPr lang="de-DE" dirty="0"/>
              <a:t> </a:t>
            </a:r>
            <a:r>
              <a:rPr lang="de-DE" dirty="0" err="1"/>
              <a:t>and</a:t>
            </a:r>
            <a:r>
              <a:rPr lang="de-DE" dirty="0"/>
              <a:t> </a:t>
            </a:r>
            <a:r>
              <a:rPr lang="de-DE" dirty="0" err="1"/>
              <a:t>preparing</a:t>
            </a:r>
            <a:r>
              <a:rPr lang="de-DE" dirty="0"/>
              <a:t> </a:t>
            </a:r>
            <a:r>
              <a:rPr lang="de-DE" dirty="0" err="1"/>
              <a:t>data</a:t>
            </a:r>
            <a:endParaRPr lang="de-DE" dirty="0"/>
          </a:p>
          <a:p>
            <a:pPr lvl="2"/>
            <a:endParaRPr lang="en-US" dirty="0"/>
          </a:p>
        </p:txBody>
      </p:sp>
      <p:sp>
        <p:nvSpPr>
          <p:cNvPr id="7" name="Inhaltsplatzhalter 6"/>
          <p:cNvSpPr>
            <a:spLocks noGrp="1"/>
          </p:cNvSpPr>
          <p:nvPr>
            <p:ph sz="half" idx="2"/>
          </p:nvPr>
        </p:nvSpPr>
        <p:spPr>
          <a:xfrm>
            <a:off x="6600056" y="1660546"/>
            <a:ext cx="3886200" cy="4351338"/>
          </a:xfrm>
        </p:spPr>
        <p:txBody>
          <a:bodyPr>
            <a:normAutofit fontScale="85000" lnSpcReduction="20000"/>
          </a:bodyPr>
          <a:lstStyle/>
          <a:p>
            <a:endParaRPr lang="de-DE" dirty="0"/>
          </a:p>
          <a:p>
            <a:pPr lvl="4"/>
            <a:endParaRPr lang="de-DE" dirty="0"/>
          </a:p>
          <a:p>
            <a:pPr lvl="4"/>
            <a:endParaRPr lang="en-US" dirty="0"/>
          </a:p>
          <a:p>
            <a:pPr lvl="1"/>
            <a:r>
              <a:rPr lang="en-US" dirty="0"/>
              <a:t>Data Analyzer</a:t>
            </a:r>
          </a:p>
          <a:p>
            <a:pPr lvl="2"/>
            <a:r>
              <a:rPr lang="de-DE" dirty="0" err="1"/>
              <a:t>Analyzing</a:t>
            </a:r>
            <a:r>
              <a:rPr lang="de-DE" dirty="0"/>
              <a:t> </a:t>
            </a:r>
            <a:r>
              <a:rPr lang="de-DE" dirty="0" err="1"/>
              <a:t>data</a:t>
            </a:r>
            <a:endParaRPr lang="de-DE" dirty="0"/>
          </a:p>
          <a:p>
            <a:pPr lvl="2"/>
            <a:endParaRPr lang="en-US" dirty="0"/>
          </a:p>
          <a:p>
            <a:pPr lvl="1"/>
            <a:r>
              <a:rPr lang="en-US" dirty="0"/>
              <a:t>Platform Builder</a:t>
            </a:r>
          </a:p>
          <a:p>
            <a:pPr lvl="2"/>
            <a:r>
              <a:rPr lang="de-DE" dirty="0" err="1"/>
              <a:t>Collect</a:t>
            </a:r>
            <a:r>
              <a:rPr lang="de-DE" dirty="0"/>
              <a:t> </a:t>
            </a:r>
            <a:r>
              <a:rPr lang="de-DE" dirty="0" err="1"/>
              <a:t>data</a:t>
            </a:r>
            <a:r>
              <a:rPr lang="de-DE" dirty="0"/>
              <a:t> </a:t>
            </a:r>
            <a:r>
              <a:rPr lang="de-DE" dirty="0" err="1"/>
              <a:t>and</a:t>
            </a:r>
            <a:r>
              <a:rPr lang="de-DE" dirty="0"/>
              <a:t> </a:t>
            </a:r>
            <a:r>
              <a:rPr lang="de-DE" dirty="0" err="1"/>
              <a:t>create</a:t>
            </a:r>
            <a:r>
              <a:rPr lang="de-DE" dirty="0"/>
              <a:t> </a:t>
            </a:r>
            <a:r>
              <a:rPr lang="de-DE" dirty="0" err="1"/>
              <a:t>infrastructures</a:t>
            </a:r>
            <a:endParaRPr lang="de-DE" dirty="0"/>
          </a:p>
          <a:p>
            <a:pPr lvl="2"/>
            <a:endParaRPr lang="en-US" dirty="0"/>
          </a:p>
          <a:p>
            <a:pPr lvl="1"/>
            <a:r>
              <a:rPr lang="en-US" dirty="0"/>
              <a:t>Moonlighters (50%/20%)</a:t>
            </a:r>
          </a:p>
          <a:p>
            <a:pPr lvl="2"/>
            <a:r>
              <a:rPr lang="de-DE" dirty="0"/>
              <a:t>„Spare time“ </a:t>
            </a:r>
            <a:r>
              <a:rPr lang="de-DE" dirty="0" err="1"/>
              <a:t>data</a:t>
            </a:r>
            <a:r>
              <a:rPr lang="de-DE" dirty="0"/>
              <a:t> </a:t>
            </a:r>
            <a:r>
              <a:rPr lang="de-DE" dirty="0" err="1"/>
              <a:t>scientists</a:t>
            </a:r>
            <a:endParaRPr lang="en-US" dirty="0"/>
          </a:p>
          <a:p>
            <a:pPr lvl="1"/>
            <a:endParaRPr lang="en-US" dirty="0"/>
          </a:p>
          <a:p>
            <a:pPr lvl="1"/>
            <a:r>
              <a:rPr lang="en-US" dirty="0"/>
              <a:t>Insight Actors</a:t>
            </a:r>
          </a:p>
          <a:p>
            <a:pPr lvl="2"/>
            <a:r>
              <a:rPr lang="en-US" dirty="0"/>
              <a:t>Use the outcome and act </a:t>
            </a:r>
            <a:r>
              <a:rPr lang="en-US"/>
              <a:t>on insights.</a:t>
            </a:r>
            <a:endParaRPr lang="en-US" dirty="0"/>
          </a:p>
        </p:txBody>
      </p:sp>
      <p:sp>
        <p:nvSpPr>
          <p:cNvPr id="6" name="Rechteck 5"/>
          <p:cNvSpPr/>
          <p:nvPr/>
        </p:nvSpPr>
        <p:spPr>
          <a:xfrm>
            <a:off x="5015880" y="6021288"/>
            <a:ext cx="5832648" cy="553998"/>
          </a:xfrm>
          <a:prstGeom prst="rect">
            <a:avLst/>
          </a:prstGeom>
        </p:spPr>
        <p:txBody>
          <a:bodyPr wrap="square">
            <a:spAutoFit/>
          </a:bodyPr>
          <a:lstStyle/>
          <a:p>
            <a:r>
              <a:rPr lang="de-DE" sz="1000" dirty="0" err="1">
                <a:solidFill>
                  <a:srgbClr val="002060"/>
                </a:solidFill>
              </a:rPr>
              <a:t>Miyung</a:t>
            </a:r>
            <a:r>
              <a:rPr lang="de-DE" sz="1000" dirty="0">
                <a:solidFill>
                  <a:srgbClr val="002060"/>
                </a:solidFill>
              </a:rPr>
              <a:t> Kim, Thomas Zimmermann, Robert </a:t>
            </a:r>
            <a:r>
              <a:rPr lang="de-DE" sz="1000" dirty="0" err="1">
                <a:solidFill>
                  <a:srgbClr val="002060"/>
                </a:solidFill>
              </a:rPr>
              <a:t>DeLine</a:t>
            </a:r>
            <a:r>
              <a:rPr lang="de-DE" sz="1000" dirty="0">
                <a:solidFill>
                  <a:srgbClr val="002060"/>
                </a:solidFill>
              </a:rPr>
              <a:t>, Andrew </a:t>
            </a:r>
            <a:r>
              <a:rPr lang="de-DE" sz="1000" dirty="0" err="1">
                <a:solidFill>
                  <a:srgbClr val="002060"/>
                </a:solidFill>
              </a:rPr>
              <a:t>Begel</a:t>
            </a:r>
            <a:r>
              <a:rPr lang="de-DE" sz="1000" dirty="0">
                <a:solidFill>
                  <a:srgbClr val="002060"/>
                </a:solidFill>
              </a:rPr>
              <a:t>: </a:t>
            </a:r>
            <a:r>
              <a:rPr lang="en-US" sz="1000" dirty="0">
                <a:solidFill>
                  <a:srgbClr val="002060"/>
                </a:solidFill>
              </a:rPr>
              <a:t>Data Scientists in Software Teams: State of the Art and Challenges, IEEE Transactions on Software Engineering (Online First)</a:t>
            </a:r>
          </a:p>
          <a:p>
            <a:endParaRPr lang="en-US" sz="1000" dirty="0">
              <a:solidFill>
                <a:srgbClr val="002060"/>
              </a:solidFill>
            </a:endParaRPr>
          </a:p>
        </p:txBody>
      </p:sp>
      <p:sp>
        <p:nvSpPr>
          <p:cNvPr id="5" name="Slide Number Placeholder 4">
            <a:extLst>
              <a:ext uri="{FF2B5EF4-FFF2-40B4-BE49-F238E27FC236}">
                <a16:creationId xmlns:a16="http://schemas.microsoft.com/office/drawing/2014/main" id="{DEB7838E-14B3-A822-2E20-C6CD8356AB4D}"/>
              </a:ext>
            </a:extLst>
          </p:cNvPr>
          <p:cNvSpPr>
            <a:spLocks noGrp="1"/>
          </p:cNvSpPr>
          <p:nvPr>
            <p:ph type="sldNum" sz="quarter" idx="12"/>
          </p:nvPr>
        </p:nvSpPr>
        <p:spPr/>
        <p:txBody>
          <a:bodyPr/>
          <a:lstStyle/>
          <a:p>
            <a:fld id="{66D486A5-AB2C-4DE2-A035-433431484348}" type="slidenum">
              <a:rPr lang="en-US" smtClean="0"/>
              <a:t>20</a:t>
            </a:fld>
            <a:endParaRPr lang="en-US"/>
          </a:p>
        </p:txBody>
      </p:sp>
    </p:spTree>
    <p:extLst>
      <p:ext uri="{BB962C8B-B14F-4D97-AF65-F5344CB8AC3E}">
        <p14:creationId xmlns:p14="http://schemas.microsoft.com/office/powerpoint/2010/main" val="2596588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C8ED24-7B4D-78A1-82EA-506FA60E83C1}"/>
              </a:ext>
            </a:extLst>
          </p:cNvPr>
          <p:cNvSpPr>
            <a:spLocks noGrp="1"/>
          </p:cNvSpPr>
          <p:nvPr>
            <p:ph type="title"/>
          </p:nvPr>
        </p:nvSpPr>
        <p:spPr/>
        <p:txBody>
          <a:bodyPr/>
          <a:lstStyle/>
          <a:p>
            <a:r>
              <a:rPr lang="en-US" dirty="0"/>
              <a:t>Data Science Definition </a:t>
            </a:r>
          </a:p>
        </p:txBody>
      </p:sp>
      <p:sp>
        <p:nvSpPr>
          <p:cNvPr id="6" name="Content Placeholder 5">
            <a:extLst>
              <a:ext uri="{FF2B5EF4-FFF2-40B4-BE49-F238E27FC236}">
                <a16:creationId xmlns:a16="http://schemas.microsoft.com/office/drawing/2014/main" id="{20F561EC-94C3-0B5D-C895-602E0DD1793E}"/>
              </a:ext>
            </a:extLst>
          </p:cNvPr>
          <p:cNvSpPr>
            <a:spLocks noGrp="1"/>
          </p:cNvSpPr>
          <p:nvPr>
            <p:ph idx="1"/>
          </p:nvPr>
        </p:nvSpPr>
        <p:spPr/>
        <p:txBody>
          <a:bodyPr/>
          <a:lstStyle/>
          <a:p>
            <a:r>
              <a:rPr lang="en-US" dirty="0"/>
              <a:t>Data science is a multidisciplinary field that uses scientific methods, algorithms, processes, and systems to extract valuable insights and knowledge from structured and unstructured data. </a:t>
            </a:r>
          </a:p>
          <a:p>
            <a:r>
              <a:rPr lang="en-US" dirty="0"/>
              <a:t>It combines elements of statistics, computer science, domain knowledge, and data visualization to analyze large and complex datasets, uncover patterns, make predictions, and inform decision-making.</a:t>
            </a:r>
          </a:p>
        </p:txBody>
      </p:sp>
      <p:sp>
        <p:nvSpPr>
          <p:cNvPr id="7" name="Slide Number Placeholder 6">
            <a:extLst>
              <a:ext uri="{FF2B5EF4-FFF2-40B4-BE49-F238E27FC236}">
                <a16:creationId xmlns:a16="http://schemas.microsoft.com/office/drawing/2014/main" id="{A61016BD-F3CD-1480-4143-E1D191E2A826}"/>
              </a:ext>
            </a:extLst>
          </p:cNvPr>
          <p:cNvSpPr>
            <a:spLocks noGrp="1"/>
          </p:cNvSpPr>
          <p:nvPr>
            <p:ph type="sldNum" sz="quarter" idx="12"/>
          </p:nvPr>
        </p:nvSpPr>
        <p:spPr/>
        <p:txBody>
          <a:bodyPr/>
          <a:lstStyle/>
          <a:p>
            <a:fld id="{66D486A5-AB2C-4DE2-A035-433431484348}" type="slidenum">
              <a:rPr lang="en-US" smtClean="0"/>
              <a:t>21</a:t>
            </a:fld>
            <a:endParaRPr lang="en-US"/>
          </a:p>
        </p:txBody>
      </p:sp>
    </p:spTree>
    <p:extLst>
      <p:ext uri="{BB962C8B-B14F-4D97-AF65-F5344CB8AC3E}">
        <p14:creationId xmlns:p14="http://schemas.microsoft.com/office/powerpoint/2010/main" val="3996472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Data Science vs. Business </a:t>
            </a:r>
            <a:r>
              <a:rPr lang="de-DE" dirty="0" err="1"/>
              <a:t>Intelligence</a:t>
            </a:r>
            <a:endParaRPr lang="en-US" dirty="0"/>
          </a:p>
        </p:txBody>
      </p:sp>
      <p:sp>
        <p:nvSpPr>
          <p:cNvPr id="3" name="Inhaltsplatzhalter 2"/>
          <p:cNvSpPr>
            <a:spLocks noGrp="1"/>
          </p:cNvSpPr>
          <p:nvPr>
            <p:ph idx="1"/>
          </p:nvPr>
        </p:nvSpPr>
        <p:spPr>
          <a:xfrm>
            <a:off x="838200" y="1321355"/>
            <a:ext cx="10515600" cy="1325563"/>
          </a:xfrm>
        </p:spPr>
        <p:txBody>
          <a:bodyPr/>
          <a:lstStyle/>
          <a:p>
            <a:r>
              <a:rPr lang="de-DE" dirty="0"/>
              <a:t>Business </a:t>
            </a:r>
            <a:r>
              <a:rPr lang="de-DE" dirty="0" err="1"/>
              <a:t>Intelligence</a:t>
            </a:r>
            <a:r>
              <a:rPr lang="de-DE" dirty="0"/>
              <a:t> (Gartner IT </a:t>
            </a:r>
            <a:r>
              <a:rPr lang="de-DE" dirty="0" err="1"/>
              <a:t>Glossary</a:t>
            </a:r>
            <a:r>
              <a:rPr lang="de-DE" dirty="0"/>
              <a:t>)</a:t>
            </a:r>
          </a:p>
          <a:p>
            <a:pPr lvl="1"/>
            <a:r>
              <a:rPr lang="en-US" dirty="0"/>
              <a:t>[…] best practices that enable access to and analysis of information to improve and optimize decisions and performance.</a:t>
            </a:r>
          </a:p>
          <a:p>
            <a:pPr lvl="1"/>
            <a:endParaRPr lang="de-DE" dirty="0"/>
          </a:p>
          <a:p>
            <a:pPr lvl="1"/>
            <a:endParaRPr lang="de-DE" dirty="0"/>
          </a:p>
        </p:txBody>
      </p:sp>
      <p:sp>
        <p:nvSpPr>
          <p:cNvPr id="12" name="Textfeld 11"/>
          <p:cNvSpPr txBox="1"/>
          <p:nvPr/>
        </p:nvSpPr>
        <p:spPr>
          <a:xfrm>
            <a:off x="978590" y="2522742"/>
            <a:ext cx="1142493" cy="646331"/>
          </a:xfrm>
          <a:prstGeom prst="rect">
            <a:avLst/>
          </a:prstGeom>
          <a:noFill/>
        </p:spPr>
        <p:txBody>
          <a:bodyPr wrap="square" rtlCol="0">
            <a:spAutoFit/>
          </a:bodyPr>
          <a:lstStyle/>
          <a:p>
            <a:r>
              <a:rPr lang="de-DE" dirty="0" err="1"/>
              <a:t>Depth</a:t>
            </a:r>
            <a:r>
              <a:rPr lang="de-DE" dirty="0"/>
              <a:t> </a:t>
            </a:r>
            <a:r>
              <a:rPr lang="de-DE" dirty="0" err="1"/>
              <a:t>of</a:t>
            </a:r>
            <a:r>
              <a:rPr lang="de-DE" dirty="0"/>
              <a:t> </a:t>
            </a:r>
            <a:r>
              <a:rPr lang="de-DE" dirty="0" err="1"/>
              <a:t>Insights</a:t>
            </a:r>
            <a:endParaRPr lang="en-US" dirty="0"/>
          </a:p>
        </p:txBody>
      </p:sp>
      <p:sp>
        <p:nvSpPr>
          <p:cNvPr id="13" name="Textfeld 12"/>
          <p:cNvSpPr txBox="1"/>
          <p:nvPr/>
        </p:nvSpPr>
        <p:spPr>
          <a:xfrm>
            <a:off x="5710394" y="6007554"/>
            <a:ext cx="771212" cy="369332"/>
          </a:xfrm>
          <a:prstGeom prst="rect">
            <a:avLst/>
          </a:prstGeom>
          <a:noFill/>
        </p:spPr>
        <p:txBody>
          <a:bodyPr wrap="square" rtlCol="0">
            <a:spAutoFit/>
          </a:bodyPr>
          <a:lstStyle/>
          <a:p>
            <a:r>
              <a:rPr lang="de-DE" dirty="0"/>
              <a:t>Time</a:t>
            </a:r>
            <a:endParaRPr lang="en-US" dirty="0"/>
          </a:p>
        </p:txBody>
      </p:sp>
      <p:grpSp>
        <p:nvGrpSpPr>
          <p:cNvPr id="7" name="Group 6">
            <a:extLst>
              <a:ext uri="{FF2B5EF4-FFF2-40B4-BE49-F238E27FC236}">
                <a16:creationId xmlns:a16="http://schemas.microsoft.com/office/drawing/2014/main" id="{FF9AB891-FB99-0608-C9AC-51133B1000CA}"/>
              </a:ext>
            </a:extLst>
          </p:cNvPr>
          <p:cNvGrpSpPr/>
          <p:nvPr/>
        </p:nvGrpSpPr>
        <p:grpSpPr>
          <a:xfrm>
            <a:off x="-1267074" y="3158144"/>
            <a:ext cx="6930455" cy="4954578"/>
            <a:chOff x="-1267074" y="3158144"/>
            <a:chExt cx="4573517" cy="4954578"/>
          </a:xfrm>
        </p:grpSpPr>
        <p:sp>
          <p:nvSpPr>
            <p:cNvPr id="9" name="Bogen 8"/>
            <p:cNvSpPr/>
            <p:nvPr/>
          </p:nvSpPr>
          <p:spPr>
            <a:xfrm>
              <a:off x="-482402" y="4507525"/>
              <a:ext cx="2692187" cy="2764221"/>
            </a:xfrm>
            <a:prstGeom prst="arc">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0" name="Bogen 9"/>
            <p:cNvSpPr/>
            <p:nvPr/>
          </p:nvSpPr>
          <p:spPr>
            <a:xfrm>
              <a:off x="-1267074" y="3666548"/>
              <a:ext cx="4261529" cy="4446174"/>
            </a:xfrm>
            <a:prstGeom prst="arc">
              <a:avLst/>
            </a:prstGeom>
            <a:ln w="1905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cxnSp>
          <p:nvCxnSpPr>
            <p:cNvPr id="6" name="Gerade Verbindung mit Pfeil 5"/>
            <p:cNvCxnSpPr/>
            <p:nvPr/>
          </p:nvCxnSpPr>
          <p:spPr>
            <a:xfrm flipV="1">
              <a:off x="832817" y="5900533"/>
              <a:ext cx="2473626" cy="84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p:cNvCxnSpPr/>
            <p:nvPr/>
          </p:nvCxnSpPr>
          <p:spPr>
            <a:xfrm flipH="1" flipV="1">
              <a:off x="838200" y="3158144"/>
              <a:ext cx="2" cy="275163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p:cNvSpPr txBox="1"/>
            <p:nvPr/>
          </p:nvSpPr>
          <p:spPr>
            <a:xfrm>
              <a:off x="406679" y="3476190"/>
              <a:ext cx="309103" cy="276999"/>
            </a:xfrm>
            <a:prstGeom prst="rect">
              <a:avLst/>
            </a:prstGeom>
            <a:noFill/>
          </p:spPr>
          <p:txBody>
            <a:bodyPr wrap="none" rtlCol="0">
              <a:spAutoFit/>
            </a:bodyPr>
            <a:lstStyle/>
            <a:p>
              <a:r>
                <a:rPr lang="de-DE" sz="1200" dirty="0">
                  <a:solidFill>
                    <a:srgbClr val="002060"/>
                  </a:solidFill>
                </a:rPr>
                <a:t>High</a:t>
              </a:r>
              <a:endParaRPr lang="en-US" sz="1200" dirty="0">
                <a:solidFill>
                  <a:srgbClr val="002060"/>
                </a:solidFill>
              </a:endParaRPr>
            </a:p>
          </p:txBody>
        </p:sp>
        <p:sp>
          <p:nvSpPr>
            <p:cNvPr id="15" name="Textfeld 14"/>
            <p:cNvSpPr txBox="1"/>
            <p:nvPr/>
          </p:nvSpPr>
          <p:spPr>
            <a:xfrm>
              <a:off x="301111" y="5668329"/>
              <a:ext cx="290739" cy="276999"/>
            </a:xfrm>
            <a:prstGeom prst="rect">
              <a:avLst/>
            </a:prstGeom>
            <a:noFill/>
          </p:spPr>
          <p:txBody>
            <a:bodyPr wrap="none" rtlCol="0">
              <a:spAutoFit/>
            </a:bodyPr>
            <a:lstStyle/>
            <a:p>
              <a:r>
                <a:rPr lang="de-DE" sz="1200" dirty="0">
                  <a:solidFill>
                    <a:srgbClr val="002060"/>
                  </a:solidFill>
                </a:rPr>
                <a:t>Low</a:t>
              </a:r>
              <a:endParaRPr lang="en-US" sz="1200" dirty="0">
                <a:solidFill>
                  <a:srgbClr val="002060"/>
                </a:solidFill>
              </a:endParaRPr>
            </a:p>
          </p:txBody>
        </p:sp>
        <p:sp>
          <p:nvSpPr>
            <p:cNvPr id="16" name="Textfeld 15"/>
            <p:cNvSpPr txBox="1"/>
            <p:nvPr/>
          </p:nvSpPr>
          <p:spPr>
            <a:xfrm>
              <a:off x="832817" y="5947306"/>
              <a:ext cx="323236" cy="307777"/>
            </a:xfrm>
            <a:prstGeom prst="rect">
              <a:avLst/>
            </a:prstGeom>
            <a:noFill/>
          </p:spPr>
          <p:txBody>
            <a:bodyPr wrap="none" rtlCol="0">
              <a:spAutoFit/>
            </a:bodyPr>
            <a:lstStyle/>
            <a:p>
              <a:r>
                <a:rPr lang="de-DE" sz="1400" dirty="0" err="1">
                  <a:solidFill>
                    <a:srgbClr val="002060"/>
                  </a:solidFill>
                </a:rPr>
                <a:t>Past</a:t>
              </a:r>
              <a:endParaRPr lang="en-US" sz="1400" dirty="0">
                <a:solidFill>
                  <a:srgbClr val="002060"/>
                </a:solidFill>
              </a:endParaRPr>
            </a:p>
          </p:txBody>
        </p:sp>
        <p:sp>
          <p:nvSpPr>
            <p:cNvPr id="17" name="Textfeld 16"/>
            <p:cNvSpPr txBox="1"/>
            <p:nvPr/>
          </p:nvSpPr>
          <p:spPr>
            <a:xfrm>
              <a:off x="2728562" y="6003541"/>
              <a:ext cx="439769" cy="307777"/>
            </a:xfrm>
            <a:prstGeom prst="rect">
              <a:avLst/>
            </a:prstGeom>
            <a:noFill/>
          </p:spPr>
          <p:txBody>
            <a:bodyPr wrap="none" rtlCol="0">
              <a:spAutoFit/>
            </a:bodyPr>
            <a:lstStyle/>
            <a:p>
              <a:r>
                <a:rPr lang="de-DE" sz="1400" dirty="0">
                  <a:solidFill>
                    <a:srgbClr val="002060"/>
                  </a:solidFill>
                </a:rPr>
                <a:t>Future</a:t>
              </a:r>
              <a:endParaRPr lang="en-US" sz="1400" dirty="0">
                <a:solidFill>
                  <a:srgbClr val="002060"/>
                </a:solidFill>
              </a:endParaRPr>
            </a:p>
          </p:txBody>
        </p:sp>
        <p:sp>
          <p:nvSpPr>
            <p:cNvPr id="18" name="Textfeld 17"/>
            <p:cNvSpPr txBox="1"/>
            <p:nvPr/>
          </p:nvSpPr>
          <p:spPr>
            <a:xfrm>
              <a:off x="1915585" y="5962018"/>
              <a:ext cx="489445" cy="307777"/>
            </a:xfrm>
            <a:prstGeom prst="rect">
              <a:avLst/>
            </a:prstGeom>
            <a:noFill/>
          </p:spPr>
          <p:txBody>
            <a:bodyPr wrap="none" rtlCol="0">
              <a:spAutoFit/>
            </a:bodyPr>
            <a:lstStyle/>
            <a:p>
              <a:r>
                <a:rPr lang="de-DE" sz="1400" dirty="0" err="1">
                  <a:solidFill>
                    <a:srgbClr val="002060"/>
                  </a:solidFill>
                </a:rPr>
                <a:t>Present</a:t>
              </a:r>
              <a:endParaRPr lang="en-US" sz="1400" dirty="0">
                <a:solidFill>
                  <a:srgbClr val="002060"/>
                </a:solidFill>
              </a:endParaRPr>
            </a:p>
          </p:txBody>
        </p:sp>
        <p:sp>
          <p:nvSpPr>
            <p:cNvPr id="23" name="Abgerundetes Rechteck 22"/>
            <p:cNvSpPr/>
            <p:nvPr/>
          </p:nvSpPr>
          <p:spPr>
            <a:xfrm>
              <a:off x="878528" y="5164273"/>
              <a:ext cx="744342" cy="50405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400" dirty="0">
                  <a:solidFill>
                    <a:srgbClr val="002060"/>
                  </a:solidFill>
                </a:rPr>
                <a:t>Business </a:t>
              </a:r>
              <a:r>
                <a:rPr lang="de-DE" sz="1400" dirty="0" err="1">
                  <a:solidFill>
                    <a:srgbClr val="002060"/>
                  </a:solidFill>
                </a:rPr>
                <a:t>Intelligence</a:t>
              </a:r>
              <a:endParaRPr lang="en-US" sz="1400" dirty="0">
                <a:solidFill>
                  <a:srgbClr val="002060"/>
                </a:solidFill>
              </a:endParaRPr>
            </a:p>
          </p:txBody>
        </p:sp>
        <p:sp>
          <p:nvSpPr>
            <p:cNvPr id="24" name="Abgerundetes Rechteck 23"/>
            <p:cNvSpPr/>
            <p:nvPr/>
          </p:nvSpPr>
          <p:spPr>
            <a:xfrm>
              <a:off x="1510716" y="4177200"/>
              <a:ext cx="648086" cy="50405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sz="1400" dirty="0">
                  <a:solidFill>
                    <a:srgbClr val="002060"/>
                  </a:solidFill>
                </a:rPr>
                <a:t>Data Science</a:t>
              </a:r>
              <a:endParaRPr lang="en-US" sz="1400" dirty="0">
                <a:solidFill>
                  <a:srgbClr val="002060"/>
                </a:solidFill>
              </a:endParaRPr>
            </a:p>
          </p:txBody>
        </p:sp>
      </p:grpSp>
      <p:graphicFrame>
        <p:nvGraphicFramePr>
          <p:cNvPr id="26" name="Tabelle 25"/>
          <p:cNvGraphicFramePr>
            <a:graphicFrameLocks noGrp="1"/>
          </p:cNvGraphicFramePr>
          <p:nvPr>
            <p:extLst>
              <p:ext uri="{D42A27DB-BD31-4B8C-83A1-F6EECF244321}">
                <p14:modId xmlns:p14="http://schemas.microsoft.com/office/powerpoint/2010/main" val="3272054489"/>
              </p:ext>
            </p:extLst>
          </p:nvPr>
        </p:nvGraphicFramePr>
        <p:xfrm>
          <a:off x="5889541" y="2646918"/>
          <a:ext cx="6194305" cy="3214200"/>
        </p:xfrm>
        <a:graphic>
          <a:graphicData uri="http://schemas.openxmlformats.org/drawingml/2006/table">
            <a:tbl>
              <a:tblPr firstRow="1" bandRow="1">
                <a:tableStyleId>{B301B821-A1FF-4177-AEE7-76D212191A09}</a:tableStyleId>
              </a:tblPr>
              <a:tblGrid>
                <a:gridCol w="1580550">
                  <a:extLst>
                    <a:ext uri="{9D8B030D-6E8A-4147-A177-3AD203B41FA5}">
                      <a16:colId xmlns:a16="http://schemas.microsoft.com/office/drawing/2014/main" val="1825549228"/>
                    </a:ext>
                  </a:extLst>
                </a:gridCol>
                <a:gridCol w="2083141">
                  <a:extLst>
                    <a:ext uri="{9D8B030D-6E8A-4147-A177-3AD203B41FA5}">
                      <a16:colId xmlns:a16="http://schemas.microsoft.com/office/drawing/2014/main" val="3866320918"/>
                    </a:ext>
                  </a:extLst>
                </a:gridCol>
                <a:gridCol w="2530614">
                  <a:extLst>
                    <a:ext uri="{9D8B030D-6E8A-4147-A177-3AD203B41FA5}">
                      <a16:colId xmlns:a16="http://schemas.microsoft.com/office/drawing/2014/main" val="2708309139"/>
                    </a:ext>
                  </a:extLst>
                </a:gridCol>
              </a:tblGrid>
              <a:tr h="730500">
                <a:tc>
                  <a:txBody>
                    <a:bodyPr/>
                    <a:lstStyle/>
                    <a:p>
                      <a:endParaRPr lang="en-US" sz="1600" dirty="0"/>
                    </a:p>
                  </a:txBody>
                  <a:tcPr/>
                </a:tc>
                <a:tc>
                  <a:txBody>
                    <a:bodyPr/>
                    <a:lstStyle/>
                    <a:p>
                      <a:pPr algn="ctr"/>
                      <a:r>
                        <a:rPr lang="de-DE" sz="1600" dirty="0"/>
                        <a:t>Business</a:t>
                      </a:r>
                      <a:r>
                        <a:rPr lang="de-DE" sz="1600" baseline="0" dirty="0"/>
                        <a:t> </a:t>
                      </a:r>
                      <a:r>
                        <a:rPr lang="de-DE" sz="1600" baseline="0" dirty="0" err="1"/>
                        <a:t>Intelligence</a:t>
                      </a:r>
                      <a:endParaRPr lang="en-US" sz="1600" dirty="0"/>
                    </a:p>
                  </a:txBody>
                  <a:tcPr/>
                </a:tc>
                <a:tc>
                  <a:txBody>
                    <a:bodyPr/>
                    <a:lstStyle/>
                    <a:p>
                      <a:pPr algn="ctr"/>
                      <a:r>
                        <a:rPr lang="de-DE" sz="1600" dirty="0"/>
                        <a:t>Data Science</a:t>
                      </a:r>
                      <a:endParaRPr lang="en-US" sz="1600" dirty="0"/>
                    </a:p>
                  </a:txBody>
                  <a:tcPr/>
                </a:tc>
                <a:extLst>
                  <a:ext uri="{0D108BD9-81ED-4DB2-BD59-A6C34878D82A}">
                    <a16:rowId xmlns:a16="http://schemas.microsoft.com/office/drawing/2014/main" val="3908436528"/>
                  </a:ext>
                </a:extLst>
              </a:tr>
              <a:tr h="730500">
                <a:tc>
                  <a:txBody>
                    <a:bodyPr/>
                    <a:lstStyle/>
                    <a:p>
                      <a:r>
                        <a:rPr lang="de-DE" sz="1600" baseline="0" dirty="0" err="1">
                          <a:solidFill>
                            <a:srgbClr val="002060"/>
                          </a:solidFill>
                        </a:rPr>
                        <a:t>Techniques</a:t>
                      </a:r>
                      <a:endParaRPr lang="en-US" sz="1600" dirty="0">
                        <a:solidFill>
                          <a:srgbClr val="002060"/>
                        </a:solidFill>
                      </a:endParaRPr>
                    </a:p>
                  </a:txBody>
                  <a:tcPr/>
                </a:tc>
                <a:tc>
                  <a:txBody>
                    <a:bodyPr/>
                    <a:lstStyle/>
                    <a:p>
                      <a:r>
                        <a:rPr lang="de-DE" sz="1600" dirty="0">
                          <a:solidFill>
                            <a:srgbClr val="002060"/>
                          </a:solidFill>
                        </a:rPr>
                        <a:t>Dashboards, </a:t>
                      </a:r>
                      <a:r>
                        <a:rPr lang="de-DE" sz="1600" dirty="0" err="1">
                          <a:solidFill>
                            <a:srgbClr val="002060"/>
                          </a:solidFill>
                        </a:rPr>
                        <a:t>alerts</a:t>
                      </a:r>
                      <a:r>
                        <a:rPr lang="de-DE" sz="1600" dirty="0">
                          <a:solidFill>
                            <a:srgbClr val="002060"/>
                          </a:solidFill>
                        </a:rPr>
                        <a:t>,</a:t>
                      </a:r>
                      <a:r>
                        <a:rPr lang="de-DE" sz="1600" baseline="0" dirty="0">
                          <a:solidFill>
                            <a:srgbClr val="002060"/>
                          </a:solidFill>
                        </a:rPr>
                        <a:t> </a:t>
                      </a:r>
                      <a:r>
                        <a:rPr lang="de-DE" sz="1600" baseline="0" dirty="0" err="1">
                          <a:solidFill>
                            <a:srgbClr val="002060"/>
                          </a:solidFill>
                        </a:rPr>
                        <a:t>queries</a:t>
                      </a:r>
                      <a:endParaRPr lang="en-US" sz="1600" dirty="0">
                        <a:solidFill>
                          <a:srgbClr val="002060"/>
                        </a:solidFill>
                      </a:endParaRPr>
                    </a:p>
                  </a:txBody>
                  <a:tcPr/>
                </a:tc>
                <a:tc>
                  <a:txBody>
                    <a:bodyPr/>
                    <a:lstStyle/>
                    <a:p>
                      <a:pPr marL="0" marR="0" lvl="0" indent="0" algn="l" defTabSz="685800" eaLnBrk="1" fontAlgn="auto" latinLnBrk="0" hangingPunct="1">
                        <a:lnSpc>
                          <a:spcPct val="100000"/>
                        </a:lnSpc>
                        <a:spcBef>
                          <a:spcPts val="0"/>
                        </a:spcBef>
                        <a:spcAft>
                          <a:spcPts val="0"/>
                        </a:spcAft>
                        <a:buClrTx/>
                        <a:buSzTx/>
                        <a:buFontTx/>
                        <a:buNone/>
                        <a:tabLst/>
                        <a:defRPr/>
                      </a:pPr>
                      <a:r>
                        <a:rPr lang="de-DE" sz="1600" dirty="0" err="1">
                          <a:solidFill>
                            <a:srgbClr val="002060"/>
                          </a:solidFill>
                        </a:rPr>
                        <a:t>Optimization</a:t>
                      </a:r>
                      <a:r>
                        <a:rPr lang="de-DE" sz="1600" dirty="0">
                          <a:solidFill>
                            <a:srgbClr val="002060"/>
                          </a:solidFill>
                        </a:rPr>
                        <a:t>, </a:t>
                      </a:r>
                      <a:r>
                        <a:rPr lang="de-DE" sz="1600" dirty="0" err="1">
                          <a:solidFill>
                            <a:srgbClr val="002060"/>
                          </a:solidFill>
                        </a:rPr>
                        <a:t>predictive</a:t>
                      </a:r>
                      <a:r>
                        <a:rPr lang="de-DE" sz="1600" baseline="0" dirty="0">
                          <a:solidFill>
                            <a:srgbClr val="002060"/>
                          </a:solidFill>
                        </a:rPr>
                        <a:t> </a:t>
                      </a:r>
                      <a:r>
                        <a:rPr lang="de-DE" sz="1600" baseline="0" dirty="0" err="1">
                          <a:solidFill>
                            <a:srgbClr val="002060"/>
                          </a:solidFill>
                        </a:rPr>
                        <a:t>modelling</a:t>
                      </a:r>
                      <a:r>
                        <a:rPr lang="de-DE" sz="1600" baseline="0" dirty="0">
                          <a:solidFill>
                            <a:srgbClr val="002060"/>
                          </a:solidFill>
                        </a:rPr>
                        <a:t>, </a:t>
                      </a:r>
                      <a:r>
                        <a:rPr lang="de-DE" sz="1600" baseline="0" dirty="0" err="1">
                          <a:solidFill>
                            <a:srgbClr val="002060"/>
                          </a:solidFill>
                        </a:rPr>
                        <a:t>forecasting</a:t>
                      </a:r>
                      <a:endParaRPr lang="en-US" sz="1600" dirty="0">
                        <a:solidFill>
                          <a:srgbClr val="002060"/>
                        </a:solidFill>
                      </a:endParaRPr>
                    </a:p>
                  </a:txBody>
                  <a:tcPr/>
                </a:tc>
                <a:extLst>
                  <a:ext uri="{0D108BD9-81ED-4DB2-BD59-A6C34878D82A}">
                    <a16:rowId xmlns:a16="http://schemas.microsoft.com/office/drawing/2014/main" val="1232165125"/>
                  </a:ext>
                </a:extLst>
              </a:tr>
              <a:tr h="730500">
                <a:tc>
                  <a:txBody>
                    <a:bodyPr/>
                    <a:lstStyle/>
                    <a:p>
                      <a:r>
                        <a:rPr lang="de-DE" sz="1600" dirty="0">
                          <a:solidFill>
                            <a:srgbClr val="002060"/>
                          </a:solidFill>
                        </a:rPr>
                        <a:t>Data </a:t>
                      </a:r>
                      <a:r>
                        <a:rPr lang="de-DE" sz="1600" dirty="0" err="1">
                          <a:solidFill>
                            <a:srgbClr val="002060"/>
                          </a:solidFill>
                        </a:rPr>
                        <a:t>Types</a:t>
                      </a:r>
                      <a:endParaRPr lang="en-US" sz="1600" dirty="0">
                        <a:solidFill>
                          <a:srgbClr val="002060"/>
                        </a:solidFill>
                      </a:endParaRPr>
                    </a:p>
                  </a:txBody>
                  <a:tcPr/>
                </a:tc>
                <a:tc>
                  <a:txBody>
                    <a:bodyPr/>
                    <a:lstStyle/>
                    <a:p>
                      <a:r>
                        <a:rPr lang="de-DE" sz="1600" dirty="0">
                          <a:solidFill>
                            <a:srgbClr val="002060"/>
                          </a:solidFill>
                        </a:rPr>
                        <a:t>Structured,</a:t>
                      </a:r>
                      <a:r>
                        <a:rPr lang="de-DE" sz="1600" baseline="0" dirty="0">
                          <a:solidFill>
                            <a:srgbClr val="002060"/>
                          </a:solidFill>
                        </a:rPr>
                        <a:t> </a:t>
                      </a:r>
                      <a:r>
                        <a:rPr lang="de-DE" sz="1600" baseline="0" dirty="0" err="1">
                          <a:solidFill>
                            <a:srgbClr val="002060"/>
                          </a:solidFill>
                        </a:rPr>
                        <a:t>data</a:t>
                      </a:r>
                      <a:r>
                        <a:rPr lang="de-DE" sz="1600" baseline="0" dirty="0">
                          <a:solidFill>
                            <a:srgbClr val="002060"/>
                          </a:solidFill>
                        </a:rPr>
                        <a:t> </a:t>
                      </a:r>
                      <a:r>
                        <a:rPr lang="de-DE" sz="1600" baseline="0" dirty="0" err="1">
                          <a:solidFill>
                            <a:srgbClr val="002060"/>
                          </a:solidFill>
                        </a:rPr>
                        <a:t>warehouses</a:t>
                      </a:r>
                      <a:endParaRPr lang="en-US" sz="1600" dirty="0">
                        <a:solidFill>
                          <a:srgbClr val="002060"/>
                        </a:solidFill>
                      </a:endParaRPr>
                    </a:p>
                  </a:txBody>
                  <a:tcPr/>
                </a:tc>
                <a:tc>
                  <a:txBody>
                    <a:bodyPr/>
                    <a:lstStyle/>
                    <a:p>
                      <a:r>
                        <a:rPr lang="de-DE" sz="1600" dirty="0" err="1">
                          <a:solidFill>
                            <a:srgbClr val="002060"/>
                          </a:solidFill>
                        </a:rPr>
                        <a:t>Any</a:t>
                      </a:r>
                      <a:r>
                        <a:rPr lang="de-DE" sz="1600" dirty="0">
                          <a:solidFill>
                            <a:srgbClr val="002060"/>
                          </a:solidFill>
                        </a:rPr>
                        <a:t> </a:t>
                      </a:r>
                      <a:r>
                        <a:rPr lang="de-DE" sz="1600" dirty="0" err="1">
                          <a:solidFill>
                            <a:srgbClr val="002060"/>
                          </a:solidFill>
                        </a:rPr>
                        <a:t>kind</a:t>
                      </a:r>
                      <a:r>
                        <a:rPr lang="de-DE" sz="1600" dirty="0">
                          <a:solidFill>
                            <a:srgbClr val="002060"/>
                          </a:solidFill>
                        </a:rPr>
                        <a:t>, </a:t>
                      </a:r>
                      <a:r>
                        <a:rPr lang="de-DE" sz="1600" dirty="0" err="1">
                          <a:solidFill>
                            <a:srgbClr val="002060"/>
                          </a:solidFill>
                        </a:rPr>
                        <a:t>often</a:t>
                      </a:r>
                      <a:r>
                        <a:rPr lang="de-DE" sz="1600" dirty="0">
                          <a:solidFill>
                            <a:srgbClr val="002060"/>
                          </a:solidFill>
                        </a:rPr>
                        <a:t> </a:t>
                      </a:r>
                      <a:r>
                        <a:rPr lang="de-DE" sz="1600" dirty="0" err="1">
                          <a:solidFill>
                            <a:srgbClr val="002060"/>
                          </a:solidFill>
                        </a:rPr>
                        <a:t>unstructured</a:t>
                      </a:r>
                      <a:endParaRPr lang="en-US" sz="1600" dirty="0">
                        <a:solidFill>
                          <a:srgbClr val="002060"/>
                        </a:solidFill>
                      </a:endParaRPr>
                    </a:p>
                  </a:txBody>
                  <a:tcPr/>
                </a:tc>
                <a:extLst>
                  <a:ext uri="{0D108BD9-81ED-4DB2-BD59-A6C34878D82A}">
                    <a16:rowId xmlns:a16="http://schemas.microsoft.com/office/drawing/2014/main" val="3579766603"/>
                  </a:ext>
                </a:extLst>
              </a:tr>
              <a:tr h="1022700">
                <a:tc>
                  <a:txBody>
                    <a:bodyPr/>
                    <a:lstStyle/>
                    <a:p>
                      <a:r>
                        <a:rPr lang="de-DE" sz="1600" dirty="0">
                          <a:solidFill>
                            <a:srgbClr val="002060"/>
                          </a:solidFill>
                        </a:rPr>
                        <a:t>Common </a:t>
                      </a:r>
                      <a:r>
                        <a:rPr lang="de-DE" sz="1600" dirty="0" err="1">
                          <a:solidFill>
                            <a:srgbClr val="002060"/>
                          </a:solidFill>
                        </a:rPr>
                        <a:t>questions</a:t>
                      </a:r>
                      <a:endParaRPr lang="en-US" sz="1600" dirty="0">
                        <a:solidFill>
                          <a:srgbClr val="002060"/>
                        </a:solidFill>
                      </a:endParaRPr>
                    </a:p>
                  </a:txBody>
                  <a:tcPr/>
                </a:tc>
                <a:tc>
                  <a:txBody>
                    <a:bodyPr/>
                    <a:lstStyle/>
                    <a:p>
                      <a:r>
                        <a:rPr lang="de-DE" sz="1600" dirty="0" err="1">
                          <a:solidFill>
                            <a:srgbClr val="002060"/>
                          </a:solidFill>
                        </a:rPr>
                        <a:t>What</a:t>
                      </a:r>
                      <a:r>
                        <a:rPr lang="de-DE" sz="1600" baseline="0" dirty="0">
                          <a:solidFill>
                            <a:srgbClr val="002060"/>
                          </a:solidFill>
                        </a:rPr>
                        <a:t> </a:t>
                      </a:r>
                      <a:r>
                        <a:rPr lang="de-DE" sz="1600" baseline="0" dirty="0" err="1">
                          <a:solidFill>
                            <a:srgbClr val="002060"/>
                          </a:solidFill>
                        </a:rPr>
                        <a:t>happened</a:t>
                      </a:r>
                      <a:r>
                        <a:rPr lang="de-DE" sz="1600" baseline="0" dirty="0">
                          <a:solidFill>
                            <a:srgbClr val="002060"/>
                          </a:solidFill>
                        </a:rPr>
                        <a:t>…?</a:t>
                      </a:r>
                    </a:p>
                    <a:p>
                      <a:r>
                        <a:rPr lang="de-DE" sz="1600" baseline="0" dirty="0" err="1">
                          <a:solidFill>
                            <a:srgbClr val="002060"/>
                          </a:solidFill>
                        </a:rPr>
                        <a:t>How</a:t>
                      </a:r>
                      <a:r>
                        <a:rPr lang="de-DE" sz="1600" baseline="0" dirty="0">
                          <a:solidFill>
                            <a:srgbClr val="002060"/>
                          </a:solidFill>
                        </a:rPr>
                        <a:t> </a:t>
                      </a:r>
                      <a:r>
                        <a:rPr lang="de-DE" sz="1600" baseline="0" dirty="0" err="1">
                          <a:solidFill>
                            <a:srgbClr val="002060"/>
                          </a:solidFill>
                        </a:rPr>
                        <a:t>much</a:t>
                      </a:r>
                      <a:r>
                        <a:rPr lang="de-DE" sz="1600" baseline="0" dirty="0">
                          <a:solidFill>
                            <a:srgbClr val="002060"/>
                          </a:solidFill>
                        </a:rPr>
                        <a:t> </a:t>
                      </a:r>
                      <a:r>
                        <a:rPr lang="de-DE" sz="1600" baseline="0" dirty="0" err="1">
                          <a:solidFill>
                            <a:srgbClr val="002060"/>
                          </a:solidFill>
                        </a:rPr>
                        <a:t>did</a:t>
                      </a:r>
                      <a:r>
                        <a:rPr lang="de-DE" sz="1600" baseline="0" dirty="0">
                          <a:solidFill>
                            <a:srgbClr val="002060"/>
                          </a:solidFill>
                        </a:rPr>
                        <a:t>…?</a:t>
                      </a:r>
                    </a:p>
                    <a:p>
                      <a:r>
                        <a:rPr lang="de-DE" sz="1600" baseline="0" dirty="0" err="1">
                          <a:solidFill>
                            <a:srgbClr val="002060"/>
                          </a:solidFill>
                        </a:rPr>
                        <a:t>When</a:t>
                      </a:r>
                      <a:r>
                        <a:rPr lang="de-DE" sz="1600" baseline="0" dirty="0">
                          <a:solidFill>
                            <a:srgbClr val="002060"/>
                          </a:solidFill>
                        </a:rPr>
                        <a:t> </a:t>
                      </a:r>
                      <a:r>
                        <a:rPr lang="de-DE" sz="1600" baseline="0" dirty="0" err="1">
                          <a:solidFill>
                            <a:srgbClr val="002060"/>
                          </a:solidFill>
                        </a:rPr>
                        <a:t>did</a:t>
                      </a:r>
                      <a:r>
                        <a:rPr lang="de-DE" sz="1600" baseline="0" dirty="0">
                          <a:solidFill>
                            <a:srgbClr val="002060"/>
                          </a:solidFill>
                        </a:rPr>
                        <a:t>…?</a:t>
                      </a:r>
                      <a:endParaRPr lang="en-US" sz="1600" dirty="0">
                        <a:solidFill>
                          <a:srgbClr val="002060"/>
                        </a:solidFill>
                      </a:endParaRPr>
                    </a:p>
                  </a:txBody>
                  <a:tcPr/>
                </a:tc>
                <a:tc>
                  <a:txBody>
                    <a:bodyPr/>
                    <a:lstStyle/>
                    <a:p>
                      <a:r>
                        <a:rPr lang="de-DE" sz="1600" dirty="0" err="1">
                          <a:solidFill>
                            <a:srgbClr val="002060"/>
                          </a:solidFill>
                        </a:rPr>
                        <a:t>What</a:t>
                      </a:r>
                      <a:r>
                        <a:rPr lang="de-DE" sz="1600" dirty="0">
                          <a:solidFill>
                            <a:srgbClr val="002060"/>
                          </a:solidFill>
                        </a:rPr>
                        <a:t> </a:t>
                      </a:r>
                      <a:r>
                        <a:rPr lang="de-DE" sz="1600" dirty="0" err="1">
                          <a:solidFill>
                            <a:srgbClr val="002060"/>
                          </a:solidFill>
                        </a:rPr>
                        <a:t>if</a:t>
                      </a:r>
                      <a:r>
                        <a:rPr lang="de-DE" sz="1600" dirty="0">
                          <a:solidFill>
                            <a:srgbClr val="002060"/>
                          </a:solidFill>
                        </a:rPr>
                        <a:t>…?</a:t>
                      </a:r>
                    </a:p>
                    <a:p>
                      <a:r>
                        <a:rPr lang="de-DE" sz="1600" dirty="0" err="1">
                          <a:solidFill>
                            <a:srgbClr val="002060"/>
                          </a:solidFill>
                        </a:rPr>
                        <a:t>What</a:t>
                      </a:r>
                      <a:r>
                        <a:rPr lang="de-DE" sz="1600" baseline="0" dirty="0">
                          <a:solidFill>
                            <a:srgbClr val="002060"/>
                          </a:solidFill>
                        </a:rPr>
                        <a:t> will…?</a:t>
                      </a:r>
                    </a:p>
                    <a:p>
                      <a:r>
                        <a:rPr lang="de-DE" sz="1600" baseline="0" dirty="0" err="1">
                          <a:solidFill>
                            <a:srgbClr val="002060"/>
                          </a:solidFill>
                        </a:rPr>
                        <a:t>How</a:t>
                      </a:r>
                      <a:r>
                        <a:rPr lang="de-DE" sz="1600" baseline="0" dirty="0">
                          <a:solidFill>
                            <a:srgbClr val="002060"/>
                          </a:solidFill>
                        </a:rPr>
                        <a:t> </a:t>
                      </a:r>
                      <a:r>
                        <a:rPr lang="de-DE" sz="1600" baseline="0" dirty="0" err="1">
                          <a:solidFill>
                            <a:srgbClr val="002060"/>
                          </a:solidFill>
                        </a:rPr>
                        <a:t>can</a:t>
                      </a:r>
                      <a:r>
                        <a:rPr lang="de-DE" sz="1600" baseline="0" dirty="0">
                          <a:solidFill>
                            <a:srgbClr val="002060"/>
                          </a:solidFill>
                        </a:rPr>
                        <a:t> </a:t>
                      </a:r>
                      <a:r>
                        <a:rPr lang="de-DE" sz="1600" baseline="0" dirty="0" err="1">
                          <a:solidFill>
                            <a:srgbClr val="002060"/>
                          </a:solidFill>
                        </a:rPr>
                        <a:t>we</a:t>
                      </a:r>
                      <a:r>
                        <a:rPr lang="de-DE" sz="1600" baseline="0" dirty="0">
                          <a:solidFill>
                            <a:srgbClr val="002060"/>
                          </a:solidFill>
                        </a:rPr>
                        <a:t>…?</a:t>
                      </a:r>
                      <a:endParaRPr lang="en-US" sz="1600" dirty="0">
                        <a:solidFill>
                          <a:srgbClr val="002060"/>
                        </a:solidFill>
                      </a:endParaRPr>
                    </a:p>
                  </a:txBody>
                  <a:tcPr/>
                </a:tc>
                <a:extLst>
                  <a:ext uri="{0D108BD9-81ED-4DB2-BD59-A6C34878D82A}">
                    <a16:rowId xmlns:a16="http://schemas.microsoft.com/office/drawing/2014/main" val="723789782"/>
                  </a:ext>
                </a:extLst>
              </a:tr>
            </a:tbl>
          </a:graphicData>
        </a:graphic>
      </p:graphicFrame>
      <p:sp>
        <p:nvSpPr>
          <p:cNvPr id="5" name="Slide Number Placeholder 4">
            <a:extLst>
              <a:ext uri="{FF2B5EF4-FFF2-40B4-BE49-F238E27FC236}">
                <a16:creationId xmlns:a16="http://schemas.microsoft.com/office/drawing/2014/main" id="{5431CD51-6DF7-D5C4-7414-11AA8D5EDE9F}"/>
              </a:ext>
            </a:extLst>
          </p:cNvPr>
          <p:cNvSpPr>
            <a:spLocks noGrp="1"/>
          </p:cNvSpPr>
          <p:nvPr>
            <p:ph type="sldNum" sz="quarter" idx="12"/>
          </p:nvPr>
        </p:nvSpPr>
        <p:spPr/>
        <p:txBody>
          <a:bodyPr/>
          <a:lstStyle/>
          <a:p>
            <a:fld id="{66D486A5-AB2C-4DE2-A035-433431484348}" type="slidenum">
              <a:rPr lang="en-US" smtClean="0"/>
              <a:t>22</a:t>
            </a:fld>
            <a:endParaRPr lang="en-US"/>
          </a:p>
        </p:txBody>
      </p:sp>
    </p:spTree>
    <p:extLst>
      <p:ext uri="{BB962C8B-B14F-4D97-AF65-F5344CB8AC3E}">
        <p14:creationId xmlns:p14="http://schemas.microsoft.com/office/powerpoint/2010/main" val="3414318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3" name="Rectangle 12">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8A197E-939C-48EC-A8E6-23C8EDA9E7CB}"/>
              </a:ext>
            </a:extLst>
          </p:cNvPr>
          <p:cNvSpPr>
            <a:spLocks noGrp="1"/>
          </p:cNvSpPr>
          <p:nvPr>
            <p:ph type="title"/>
          </p:nvPr>
        </p:nvSpPr>
        <p:spPr>
          <a:xfrm>
            <a:off x="3371787" y="1741337"/>
            <a:ext cx="5448730"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Dashboard examples</a:t>
            </a:r>
          </a:p>
        </p:txBody>
      </p:sp>
      <p:grpSp>
        <p:nvGrpSpPr>
          <p:cNvPr id="15" name="Group 14">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16" name="Freeform: Shape 15">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2" name="Freeform: Shape 21">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007394CF-4BED-94F7-E1FC-98F10579D79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6D486A5-AB2C-4DE2-A035-433431484348}" type="slidenum">
              <a:rPr lang="en-US" smtClean="0"/>
              <a:pPr>
                <a:spcAft>
                  <a:spcPts val="600"/>
                </a:spcAft>
              </a:pPr>
              <a:t>23</a:t>
            </a:fld>
            <a:endParaRPr lang="en-US"/>
          </a:p>
        </p:txBody>
      </p:sp>
    </p:spTree>
    <p:extLst>
      <p:ext uri="{BB962C8B-B14F-4D97-AF65-F5344CB8AC3E}">
        <p14:creationId xmlns:p14="http://schemas.microsoft.com/office/powerpoint/2010/main" val="3959088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9E3D65-10B0-3B29-FB09-5EA68C1324CE}"/>
              </a:ext>
            </a:extLst>
          </p:cNvPr>
          <p:cNvSpPr>
            <a:spLocks noGrp="1"/>
          </p:cNvSpPr>
          <p:nvPr>
            <p:ph type="sldNum" sz="quarter" idx="12"/>
          </p:nvPr>
        </p:nvSpPr>
        <p:spPr/>
        <p:txBody>
          <a:bodyPr/>
          <a:lstStyle/>
          <a:p>
            <a:fld id="{66D486A5-AB2C-4DE2-A035-433431484348}" type="slidenum">
              <a:rPr lang="en-US" smtClean="0"/>
              <a:t>24</a:t>
            </a:fld>
            <a:endParaRPr lang="en-US"/>
          </a:p>
        </p:txBody>
      </p:sp>
      <p:pic>
        <p:nvPicPr>
          <p:cNvPr id="5" name="Picture 2" descr="Hotel revenue power bi KPI dashboard example">
            <a:extLst>
              <a:ext uri="{FF2B5EF4-FFF2-40B4-BE49-F238E27FC236}">
                <a16:creationId xmlns:a16="http://schemas.microsoft.com/office/drawing/2014/main" id="{A6F258FC-F5E4-0AF3-1F93-8A3CAFCE2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906"/>
            <a:ext cx="12213240" cy="684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36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BB1CC4-F230-0912-A1E2-E2EA6D08DFFF}"/>
              </a:ext>
            </a:extLst>
          </p:cNvPr>
          <p:cNvSpPr>
            <a:spLocks noGrp="1"/>
          </p:cNvSpPr>
          <p:nvPr>
            <p:ph type="sldNum" sz="quarter" idx="12"/>
          </p:nvPr>
        </p:nvSpPr>
        <p:spPr/>
        <p:txBody>
          <a:bodyPr/>
          <a:lstStyle/>
          <a:p>
            <a:fld id="{66D486A5-AB2C-4DE2-A035-433431484348}" type="slidenum">
              <a:rPr lang="en-US" smtClean="0"/>
              <a:t>25</a:t>
            </a:fld>
            <a:endParaRPr lang="en-US"/>
          </a:p>
        </p:txBody>
      </p:sp>
      <p:pic>
        <p:nvPicPr>
          <p:cNvPr id="2050" name="Picture 2" descr="mall-analysis-dashboard-power-bi">
            <a:extLst>
              <a:ext uri="{FF2B5EF4-FFF2-40B4-BE49-F238E27FC236}">
                <a16:creationId xmlns:a16="http://schemas.microsoft.com/office/drawing/2014/main" id="{12AC4B0D-EBE0-19FD-3766-8F8E8D4CB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859"/>
            <a:ext cx="12192000" cy="689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27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BB1CC4-F230-0912-A1E2-E2EA6D08DFFF}"/>
              </a:ext>
            </a:extLst>
          </p:cNvPr>
          <p:cNvSpPr>
            <a:spLocks noGrp="1"/>
          </p:cNvSpPr>
          <p:nvPr>
            <p:ph type="sldNum" sz="quarter" idx="12"/>
          </p:nvPr>
        </p:nvSpPr>
        <p:spPr/>
        <p:txBody>
          <a:bodyPr/>
          <a:lstStyle/>
          <a:p>
            <a:fld id="{66D486A5-AB2C-4DE2-A035-433431484348}" type="slidenum">
              <a:rPr lang="en-US" smtClean="0"/>
              <a:t>26</a:t>
            </a:fld>
            <a:endParaRPr lang="en-US"/>
          </a:p>
        </p:txBody>
      </p:sp>
      <p:pic>
        <p:nvPicPr>
          <p:cNvPr id="4098" name="Picture 2" descr="patients-management-dashboard">
            <a:extLst>
              <a:ext uri="{FF2B5EF4-FFF2-40B4-BE49-F238E27FC236}">
                <a16:creationId xmlns:a16="http://schemas.microsoft.com/office/drawing/2014/main" id="{01AEC1E0-D621-9B88-1A9E-F2ED1E8290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53"/>
            <a:ext cx="12192000" cy="686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741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BB1CC4-F230-0912-A1E2-E2EA6D08DFFF}"/>
              </a:ext>
            </a:extLst>
          </p:cNvPr>
          <p:cNvSpPr>
            <a:spLocks noGrp="1"/>
          </p:cNvSpPr>
          <p:nvPr>
            <p:ph type="sldNum" sz="quarter" idx="12"/>
          </p:nvPr>
        </p:nvSpPr>
        <p:spPr/>
        <p:txBody>
          <a:bodyPr/>
          <a:lstStyle/>
          <a:p>
            <a:fld id="{66D486A5-AB2C-4DE2-A035-433431484348}" type="slidenum">
              <a:rPr lang="en-US" smtClean="0"/>
              <a:t>27</a:t>
            </a:fld>
            <a:endParaRPr lang="en-US"/>
          </a:p>
        </p:txBody>
      </p:sp>
      <p:pic>
        <p:nvPicPr>
          <p:cNvPr id="5122" name="Picture 2" descr="Pinterest">
            <a:extLst>
              <a:ext uri="{FF2B5EF4-FFF2-40B4-BE49-F238E27FC236}">
                <a16:creationId xmlns:a16="http://schemas.microsoft.com/office/drawing/2014/main" id="{EA3B6C1F-6A83-2909-F538-3D5AB5A0EB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 y="0"/>
            <a:ext cx="11874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90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BB1CC4-F230-0912-A1E2-E2EA6D08DFFF}"/>
              </a:ext>
            </a:extLst>
          </p:cNvPr>
          <p:cNvSpPr>
            <a:spLocks noGrp="1"/>
          </p:cNvSpPr>
          <p:nvPr>
            <p:ph type="sldNum" sz="quarter" idx="12"/>
          </p:nvPr>
        </p:nvSpPr>
        <p:spPr/>
        <p:txBody>
          <a:bodyPr/>
          <a:lstStyle/>
          <a:p>
            <a:fld id="{66D486A5-AB2C-4DE2-A035-433431484348}" type="slidenum">
              <a:rPr lang="en-US" smtClean="0"/>
              <a:t>28</a:t>
            </a:fld>
            <a:endParaRPr lang="en-US"/>
          </a:p>
        </p:txBody>
      </p:sp>
      <p:pic>
        <p:nvPicPr>
          <p:cNvPr id="6146" name="Picture 2" descr="Sentiment Analysis">
            <a:extLst>
              <a:ext uri="{FF2B5EF4-FFF2-40B4-BE49-F238E27FC236}">
                <a16:creationId xmlns:a16="http://schemas.microsoft.com/office/drawing/2014/main" id="{D7625683-2301-EF83-69A7-7D6DEAFACC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458"/>
            <a:ext cx="12192000" cy="681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013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CEB03-54C8-344D-52E5-EF8D01E49CB3}"/>
              </a:ext>
            </a:extLst>
          </p:cNvPr>
          <p:cNvSpPr>
            <a:spLocks noGrp="1"/>
          </p:cNvSpPr>
          <p:nvPr>
            <p:ph type="title"/>
          </p:nvPr>
        </p:nvSpPr>
        <p:spPr/>
        <p:txBody>
          <a:bodyPr/>
          <a:lstStyle/>
          <a:p>
            <a:r>
              <a:rPr lang="en-US" dirty="0"/>
              <a:t>AI definition </a:t>
            </a:r>
          </a:p>
        </p:txBody>
      </p:sp>
      <p:sp>
        <p:nvSpPr>
          <p:cNvPr id="3" name="Content Placeholder 2">
            <a:extLst>
              <a:ext uri="{FF2B5EF4-FFF2-40B4-BE49-F238E27FC236}">
                <a16:creationId xmlns:a16="http://schemas.microsoft.com/office/drawing/2014/main" id="{B4C99506-F5DD-610D-A750-990254AF49E7}"/>
              </a:ext>
            </a:extLst>
          </p:cNvPr>
          <p:cNvSpPr>
            <a:spLocks noGrp="1"/>
          </p:cNvSpPr>
          <p:nvPr>
            <p:ph idx="1"/>
          </p:nvPr>
        </p:nvSpPr>
        <p:spPr/>
        <p:txBody>
          <a:bodyPr/>
          <a:lstStyle/>
          <a:p>
            <a:r>
              <a:rPr lang="en-US" dirty="0"/>
              <a:t>Artificial Intelligence (AI) refers to the simulation of human intelligence in machines or computer systems. </a:t>
            </a:r>
          </a:p>
          <a:p>
            <a:r>
              <a:rPr lang="en-US" dirty="0"/>
              <a:t>It involves the development of algorithms, software, and hardware that enable computers to perform tasks that typically require human intelligence, such as understanding natural language, recognizing patterns, making decisions, and solving problems.</a:t>
            </a:r>
          </a:p>
          <a:p>
            <a:endParaRPr lang="en-US" dirty="0"/>
          </a:p>
        </p:txBody>
      </p:sp>
      <p:sp>
        <p:nvSpPr>
          <p:cNvPr id="4" name="Slide Number Placeholder 3">
            <a:extLst>
              <a:ext uri="{FF2B5EF4-FFF2-40B4-BE49-F238E27FC236}">
                <a16:creationId xmlns:a16="http://schemas.microsoft.com/office/drawing/2014/main" id="{3591CC3D-6A49-6A10-49ED-1D83CBF7FC56}"/>
              </a:ext>
            </a:extLst>
          </p:cNvPr>
          <p:cNvSpPr>
            <a:spLocks noGrp="1"/>
          </p:cNvSpPr>
          <p:nvPr>
            <p:ph type="sldNum" sz="quarter" idx="12"/>
          </p:nvPr>
        </p:nvSpPr>
        <p:spPr/>
        <p:txBody>
          <a:bodyPr/>
          <a:lstStyle/>
          <a:p>
            <a:fld id="{66D486A5-AB2C-4DE2-A035-433431484348}" type="slidenum">
              <a:rPr lang="en-US" smtClean="0"/>
              <a:t>29</a:t>
            </a:fld>
            <a:endParaRPr lang="en-US"/>
          </a:p>
        </p:txBody>
      </p:sp>
    </p:spTree>
    <p:extLst>
      <p:ext uri="{BB962C8B-B14F-4D97-AF65-F5344CB8AC3E}">
        <p14:creationId xmlns:p14="http://schemas.microsoft.com/office/powerpoint/2010/main" val="41758390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What is „Big Data“?!?</a:t>
            </a:r>
          </a:p>
        </p:txBody>
      </p:sp>
      <p:pic>
        <p:nvPicPr>
          <p:cNvPr id="5" name="Inhaltsplatzhalter 4" descr="Framing the &quot;&lt;strong&gt;Big Data&lt;/strong&gt; Industry&quot;"/>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2650" y="2210356"/>
            <a:ext cx="7886700" cy="3581876"/>
          </a:xfrm>
        </p:spPr>
      </p:pic>
      <p:pic>
        <p:nvPicPr>
          <p:cNvPr id="6" name="Grafik 5" descr="75+ Free Stock Images 3D Human Character Best Collection ..."/>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40679" y="1518360"/>
            <a:ext cx="1790942" cy="2387923"/>
          </a:xfrm>
          <a:prstGeom prst="rect">
            <a:avLst/>
          </a:prstGeom>
        </p:spPr>
      </p:pic>
      <p:sp>
        <p:nvSpPr>
          <p:cNvPr id="7" name="Wolkenförmige Legende 6"/>
          <p:cNvSpPr/>
          <p:nvPr/>
        </p:nvSpPr>
        <p:spPr>
          <a:xfrm>
            <a:off x="7248128" y="276537"/>
            <a:ext cx="2372846" cy="1241822"/>
          </a:xfrm>
          <a:prstGeom prst="cloudCallout">
            <a:avLst>
              <a:gd name="adj1" fmla="val 17033"/>
              <a:gd name="adj2" fmla="val 60539"/>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002060"/>
                </a:solidFill>
              </a:rPr>
              <a:t>Is this really about size?</a:t>
            </a:r>
            <a:endParaRPr lang="en-US" b="1" dirty="0">
              <a:solidFill>
                <a:srgbClr val="002060"/>
              </a:solidFill>
            </a:endParaRPr>
          </a:p>
        </p:txBody>
      </p:sp>
      <p:sp>
        <p:nvSpPr>
          <p:cNvPr id="3" name="Slide Number Placeholder 2">
            <a:extLst>
              <a:ext uri="{FF2B5EF4-FFF2-40B4-BE49-F238E27FC236}">
                <a16:creationId xmlns:a16="http://schemas.microsoft.com/office/drawing/2014/main" id="{E48A6F4D-3C8A-F8B8-6D65-EE54C550E4CA}"/>
              </a:ext>
            </a:extLst>
          </p:cNvPr>
          <p:cNvSpPr>
            <a:spLocks noGrp="1"/>
          </p:cNvSpPr>
          <p:nvPr>
            <p:ph type="sldNum" sz="quarter" idx="12"/>
          </p:nvPr>
        </p:nvSpPr>
        <p:spPr/>
        <p:txBody>
          <a:bodyPr/>
          <a:lstStyle/>
          <a:p>
            <a:fld id="{66D486A5-AB2C-4DE2-A035-433431484348}" type="slidenum">
              <a:rPr lang="en-US" smtClean="0"/>
              <a:t>3</a:t>
            </a:fld>
            <a:endParaRPr lang="en-US"/>
          </a:p>
        </p:txBody>
      </p:sp>
    </p:spTree>
    <p:extLst>
      <p:ext uri="{BB962C8B-B14F-4D97-AF65-F5344CB8AC3E}">
        <p14:creationId xmlns:p14="http://schemas.microsoft.com/office/powerpoint/2010/main" val="4279184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9F14FD-FA48-FAF1-19B8-9ADB67CC653B}"/>
              </a:ext>
            </a:extLst>
          </p:cNvPr>
          <p:cNvSpPr>
            <a:spLocks noGrp="1"/>
          </p:cNvSpPr>
          <p:nvPr>
            <p:ph type="sldNum" sz="quarter" idx="12"/>
          </p:nvPr>
        </p:nvSpPr>
        <p:spPr/>
        <p:txBody>
          <a:bodyPr/>
          <a:lstStyle/>
          <a:p>
            <a:fld id="{66D486A5-AB2C-4DE2-A035-433431484348}" type="slidenum">
              <a:rPr lang="en-US" smtClean="0"/>
              <a:t>30</a:t>
            </a:fld>
            <a:endParaRPr lang="en-US"/>
          </a:p>
        </p:txBody>
      </p:sp>
      <p:grpSp>
        <p:nvGrpSpPr>
          <p:cNvPr id="14" name="Group 13">
            <a:extLst>
              <a:ext uri="{FF2B5EF4-FFF2-40B4-BE49-F238E27FC236}">
                <a16:creationId xmlns:a16="http://schemas.microsoft.com/office/drawing/2014/main" id="{AB8086CD-C591-84E7-A0D9-7C9DD0AD6593}"/>
              </a:ext>
            </a:extLst>
          </p:cNvPr>
          <p:cNvGrpSpPr/>
          <p:nvPr/>
        </p:nvGrpSpPr>
        <p:grpSpPr>
          <a:xfrm>
            <a:off x="4335497" y="947652"/>
            <a:ext cx="4961520" cy="2317320"/>
            <a:chOff x="4335497" y="947652"/>
            <a:chExt cx="4961520" cy="231732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553A310A-73AE-0259-2151-D666B557643D}"/>
                    </a:ext>
                  </a:extLst>
                </p14:cNvPr>
                <p14:cNvContentPartPr/>
                <p14:nvPr/>
              </p14:nvContentPartPr>
              <p14:xfrm>
                <a:off x="7264457" y="1216572"/>
                <a:ext cx="78480" cy="522360"/>
              </p14:xfrm>
            </p:contentPart>
          </mc:Choice>
          <mc:Fallback xmlns="">
            <p:pic>
              <p:nvPicPr>
                <p:cNvPr id="5" name="Ink 4">
                  <a:extLst>
                    <a:ext uri="{FF2B5EF4-FFF2-40B4-BE49-F238E27FC236}">
                      <a16:creationId xmlns:a16="http://schemas.microsoft.com/office/drawing/2014/main" id="{553A310A-73AE-0259-2151-D666B557643D}"/>
                    </a:ext>
                  </a:extLst>
                </p:cNvPr>
                <p:cNvPicPr/>
                <p:nvPr/>
              </p:nvPicPr>
              <p:blipFill>
                <a:blip r:embed="rId3"/>
                <a:stretch>
                  <a:fillRect/>
                </a:stretch>
              </p:blipFill>
              <p:spPr>
                <a:xfrm>
                  <a:off x="7255817" y="1207572"/>
                  <a:ext cx="96120" cy="54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DF7CC868-00B7-9EDB-9893-1063C7D4ED22}"/>
                    </a:ext>
                  </a:extLst>
                </p14:cNvPr>
                <p14:cNvContentPartPr/>
                <p14:nvPr/>
              </p14:nvContentPartPr>
              <p14:xfrm>
                <a:off x="6900497" y="1317012"/>
                <a:ext cx="197280" cy="277920"/>
              </p14:xfrm>
            </p:contentPart>
          </mc:Choice>
          <mc:Fallback xmlns="">
            <p:pic>
              <p:nvPicPr>
                <p:cNvPr id="6" name="Ink 5">
                  <a:extLst>
                    <a:ext uri="{FF2B5EF4-FFF2-40B4-BE49-F238E27FC236}">
                      <a16:creationId xmlns:a16="http://schemas.microsoft.com/office/drawing/2014/main" id="{DF7CC868-00B7-9EDB-9893-1063C7D4ED22}"/>
                    </a:ext>
                  </a:extLst>
                </p:cNvPr>
                <p:cNvPicPr/>
                <p:nvPr/>
              </p:nvPicPr>
              <p:blipFill>
                <a:blip r:embed="rId5"/>
                <a:stretch>
                  <a:fillRect/>
                </a:stretch>
              </p:blipFill>
              <p:spPr>
                <a:xfrm>
                  <a:off x="6891857" y="1308372"/>
                  <a:ext cx="2149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910E2D93-10D3-9416-7FA6-391AED78F223}"/>
                    </a:ext>
                  </a:extLst>
                </p14:cNvPr>
                <p14:cNvContentPartPr/>
                <p14:nvPr/>
              </p14:nvContentPartPr>
              <p14:xfrm>
                <a:off x="6962417" y="1325292"/>
                <a:ext cx="360" cy="360"/>
              </p14:xfrm>
            </p:contentPart>
          </mc:Choice>
          <mc:Fallback xmlns="">
            <p:pic>
              <p:nvPicPr>
                <p:cNvPr id="7" name="Ink 6">
                  <a:extLst>
                    <a:ext uri="{FF2B5EF4-FFF2-40B4-BE49-F238E27FC236}">
                      <a16:creationId xmlns:a16="http://schemas.microsoft.com/office/drawing/2014/main" id="{910E2D93-10D3-9416-7FA6-391AED78F223}"/>
                    </a:ext>
                  </a:extLst>
                </p:cNvPr>
                <p:cNvPicPr/>
                <p:nvPr/>
              </p:nvPicPr>
              <p:blipFill>
                <a:blip r:embed="rId7"/>
                <a:stretch>
                  <a:fillRect/>
                </a:stretch>
              </p:blipFill>
              <p:spPr>
                <a:xfrm>
                  <a:off x="6953777" y="131665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7172B473-5A18-F128-262E-0F793E5BF928}"/>
                    </a:ext>
                  </a:extLst>
                </p14:cNvPr>
                <p14:cNvContentPartPr/>
                <p14:nvPr/>
              </p14:nvContentPartPr>
              <p14:xfrm>
                <a:off x="6526457" y="964212"/>
                <a:ext cx="239040" cy="582120"/>
              </p14:xfrm>
            </p:contentPart>
          </mc:Choice>
          <mc:Fallback xmlns="">
            <p:pic>
              <p:nvPicPr>
                <p:cNvPr id="8" name="Ink 7">
                  <a:extLst>
                    <a:ext uri="{FF2B5EF4-FFF2-40B4-BE49-F238E27FC236}">
                      <a16:creationId xmlns:a16="http://schemas.microsoft.com/office/drawing/2014/main" id="{7172B473-5A18-F128-262E-0F793E5BF928}"/>
                    </a:ext>
                  </a:extLst>
                </p:cNvPr>
                <p:cNvPicPr/>
                <p:nvPr/>
              </p:nvPicPr>
              <p:blipFill>
                <a:blip r:embed="rId9"/>
                <a:stretch>
                  <a:fillRect/>
                </a:stretch>
              </p:blipFill>
              <p:spPr>
                <a:xfrm>
                  <a:off x="6517457" y="955572"/>
                  <a:ext cx="256680" cy="599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C44EFA41-8BEC-210F-D9B0-282FEE3FA1E1}"/>
                    </a:ext>
                  </a:extLst>
                </p14:cNvPr>
                <p14:cNvContentPartPr/>
                <p14:nvPr/>
              </p14:nvContentPartPr>
              <p14:xfrm>
                <a:off x="6409457" y="947652"/>
                <a:ext cx="369000" cy="362520"/>
              </p14:xfrm>
            </p:contentPart>
          </mc:Choice>
          <mc:Fallback xmlns="">
            <p:pic>
              <p:nvPicPr>
                <p:cNvPr id="9" name="Ink 8">
                  <a:extLst>
                    <a:ext uri="{FF2B5EF4-FFF2-40B4-BE49-F238E27FC236}">
                      <a16:creationId xmlns:a16="http://schemas.microsoft.com/office/drawing/2014/main" id="{C44EFA41-8BEC-210F-D9B0-282FEE3FA1E1}"/>
                    </a:ext>
                  </a:extLst>
                </p:cNvPr>
                <p:cNvPicPr/>
                <p:nvPr/>
              </p:nvPicPr>
              <p:blipFill>
                <a:blip r:embed="rId11"/>
                <a:stretch>
                  <a:fillRect/>
                </a:stretch>
              </p:blipFill>
              <p:spPr>
                <a:xfrm>
                  <a:off x="6400817" y="939012"/>
                  <a:ext cx="38664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6F400C64-39C5-FC21-CF97-080377186904}"/>
                    </a:ext>
                  </a:extLst>
                </p14:cNvPr>
                <p14:cNvContentPartPr/>
                <p14:nvPr/>
              </p14:nvContentPartPr>
              <p14:xfrm>
                <a:off x="5947937" y="1148892"/>
                <a:ext cx="237600" cy="353880"/>
              </p14:xfrm>
            </p:contentPart>
          </mc:Choice>
          <mc:Fallback xmlns="">
            <p:pic>
              <p:nvPicPr>
                <p:cNvPr id="10" name="Ink 9">
                  <a:extLst>
                    <a:ext uri="{FF2B5EF4-FFF2-40B4-BE49-F238E27FC236}">
                      <a16:creationId xmlns:a16="http://schemas.microsoft.com/office/drawing/2014/main" id="{6F400C64-39C5-FC21-CF97-080377186904}"/>
                    </a:ext>
                  </a:extLst>
                </p:cNvPr>
                <p:cNvPicPr/>
                <p:nvPr/>
              </p:nvPicPr>
              <p:blipFill>
                <a:blip r:embed="rId13"/>
                <a:stretch>
                  <a:fillRect/>
                </a:stretch>
              </p:blipFill>
              <p:spPr>
                <a:xfrm>
                  <a:off x="5938937" y="1140252"/>
                  <a:ext cx="255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11A91FB3-E842-D343-B08B-C591D1F33ADB}"/>
                    </a:ext>
                  </a:extLst>
                </p14:cNvPr>
                <p14:cNvContentPartPr/>
                <p14:nvPr/>
              </p14:nvContentPartPr>
              <p14:xfrm>
                <a:off x="6534737" y="1686012"/>
                <a:ext cx="2762280" cy="1439280"/>
              </p14:xfrm>
            </p:contentPart>
          </mc:Choice>
          <mc:Fallback xmlns="">
            <p:pic>
              <p:nvPicPr>
                <p:cNvPr id="11" name="Ink 10">
                  <a:extLst>
                    <a:ext uri="{FF2B5EF4-FFF2-40B4-BE49-F238E27FC236}">
                      <a16:creationId xmlns:a16="http://schemas.microsoft.com/office/drawing/2014/main" id="{11A91FB3-E842-D343-B08B-C591D1F33ADB}"/>
                    </a:ext>
                  </a:extLst>
                </p:cNvPr>
                <p:cNvPicPr/>
                <p:nvPr/>
              </p:nvPicPr>
              <p:blipFill>
                <a:blip r:embed="rId15"/>
                <a:stretch>
                  <a:fillRect/>
                </a:stretch>
              </p:blipFill>
              <p:spPr>
                <a:xfrm>
                  <a:off x="6526097" y="1677372"/>
                  <a:ext cx="2779920" cy="1456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434EE2B3-D21F-6AB5-5EE5-F95A27DEDE04}"/>
                    </a:ext>
                  </a:extLst>
                </p14:cNvPr>
                <p14:cNvContentPartPr/>
                <p14:nvPr/>
              </p14:nvContentPartPr>
              <p14:xfrm>
                <a:off x="4335497" y="2332212"/>
                <a:ext cx="2174400" cy="932760"/>
              </p14:xfrm>
            </p:contentPart>
          </mc:Choice>
          <mc:Fallback xmlns="">
            <p:pic>
              <p:nvPicPr>
                <p:cNvPr id="13" name="Ink 12">
                  <a:extLst>
                    <a:ext uri="{FF2B5EF4-FFF2-40B4-BE49-F238E27FC236}">
                      <a16:creationId xmlns:a16="http://schemas.microsoft.com/office/drawing/2014/main" id="{434EE2B3-D21F-6AB5-5EE5-F95A27DEDE04}"/>
                    </a:ext>
                  </a:extLst>
                </p:cNvPr>
                <p:cNvPicPr/>
                <p:nvPr/>
              </p:nvPicPr>
              <p:blipFill>
                <a:blip r:embed="rId17"/>
                <a:stretch>
                  <a:fillRect/>
                </a:stretch>
              </p:blipFill>
              <p:spPr>
                <a:xfrm>
                  <a:off x="4326497" y="2323212"/>
                  <a:ext cx="2192040" cy="950400"/>
                </a:xfrm>
                <a:prstGeom prst="rect">
                  <a:avLst/>
                </a:prstGeom>
              </p:spPr>
            </p:pic>
          </mc:Fallback>
        </mc:AlternateContent>
      </p:grpSp>
      <p:grpSp>
        <p:nvGrpSpPr>
          <p:cNvPr id="20" name="Group 19">
            <a:extLst>
              <a:ext uri="{FF2B5EF4-FFF2-40B4-BE49-F238E27FC236}">
                <a16:creationId xmlns:a16="http://schemas.microsoft.com/office/drawing/2014/main" id="{1CE449D9-1795-B68B-1379-60219360B69A}"/>
              </a:ext>
            </a:extLst>
          </p:cNvPr>
          <p:cNvGrpSpPr/>
          <p:nvPr/>
        </p:nvGrpSpPr>
        <p:grpSpPr>
          <a:xfrm>
            <a:off x="7850177" y="2952852"/>
            <a:ext cx="2097000" cy="943200"/>
            <a:chOff x="7850177" y="2952852"/>
            <a:chExt cx="2097000" cy="943200"/>
          </a:xfrm>
        </p:grpSpPr>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302A24CD-BC1C-DF9B-E140-C807B9112C91}"/>
                    </a:ext>
                  </a:extLst>
                </p14:cNvPr>
                <p14:cNvContentPartPr/>
                <p14:nvPr/>
              </p14:nvContentPartPr>
              <p14:xfrm>
                <a:off x="9401777" y="3121332"/>
                <a:ext cx="545400" cy="588240"/>
              </p14:xfrm>
            </p:contentPart>
          </mc:Choice>
          <mc:Fallback xmlns="">
            <p:pic>
              <p:nvPicPr>
                <p:cNvPr id="15" name="Ink 14">
                  <a:extLst>
                    <a:ext uri="{FF2B5EF4-FFF2-40B4-BE49-F238E27FC236}">
                      <a16:creationId xmlns:a16="http://schemas.microsoft.com/office/drawing/2014/main" id="{302A24CD-BC1C-DF9B-E140-C807B9112C91}"/>
                    </a:ext>
                  </a:extLst>
                </p:cNvPr>
                <p:cNvPicPr/>
                <p:nvPr/>
              </p:nvPicPr>
              <p:blipFill>
                <a:blip r:embed="rId19"/>
                <a:stretch>
                  <a:fillRect/>
                </a:stretch>
              </p:blipFill>
              <p:spPr>
                <a:xfrm>
                  <a:off x="9392777" y="3112692"/>
                  <a:ext cx="563040" cy="60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96CBC524-8D50-1705-28DD-481A5AC40084}"/>
                    </a:ext>
                  </a:extLst>
                </p14:cNvPr>
                <p14:cNvContentPartPr/>
                <p14:nvPr/>
              </p14:nvContentPartPr>
              <p14:xfrm>
                <a:off x="8404937" y="3090372"/>
                <a:ext cx="867600" cy="537840"/>
              </p14:xfrm>
            </p:contentPart>
          </mc:Choice>
          <mc:Fallback xmlns="">
            <p:pic>
              <p:nvPicPr>
                <p:cNvPr id="16" name="Ink 15">
                  <a:extLst>
                    <a:ext uri="{FF2B5EF4-FFF2-40B4-BE49-F238E27FC236}">
                      <a16:creationId xmlns:a16="http://schemas.microsoft.com/office/drawing/2014/main" id="{96CBC524-8D50-1705-28DD-481A5AC40084}"/>
                    </a:ext>
                  </a:extLst>
                </p:cNvPr>
                <p:cNvPicPr/>
                <p:nvPr/>
              </p:nvPicPr>
              <p:blipFill>
                <a:blip r:embed="rId21"/>
                <a:stretch>
                  <a:fillRect/>
                </a:stretch>
              </p:blipFill>
              <p:spPr>
                <a:xfrm>
                  <a:off x="8395937" y="3081732"/>
                  <a:ext cx="88524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40E59B68-EA03-D422-D057-0B19F2E2C4F0}"/>
                    </a:ext>
                  </a:extLst>
                </p14:cNvPr>
                <p14:cNvContentPartPr/>
                <p14:nvPr/>
              </p14:nvContentPartPr>
              <p14:xfrm>
                <a:off x="8580257" y="3196932"/>
                <a:ext cx="194760" cy="143280"/>
              </p14:xfrm>
            </p:contentPart>
          </mc:Choice>
          <mc:Fallback xmlns="">
            <p:pic>
              <p:nvPicPr>
                <p:cNvPr id="17" name="Ink 16">
                  <a:extLst>
                    <a:ext uri="{FF2B5EF4-FFF2-40B4-BE49-F238E27FC236}">
                      <a16:creationId xmlns:a16="http://schemas.microsoft.com/office/drawing/2014/main" id="{40E59B68-EA03-D422-D057-0B19F2E2C4F0}"/>
                    </a:ext>
                  </a:extLst>
                </p:cNvPr>
                <p:cNvPicPr/>
                <p:nvPr/>
              </p:nvPicPr>
              <p:blipFill>
                <a:blip r:embed="rId23"/>
                <a:stretch>
                  <a:fillRect/>
                </a:stretch>
              </p:blipFill>
              <p:spPr>
                <a:xfrm>
                  <a:off x="8571617" y="3187932"/>
                  <a:ext cx="2124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Ink 17">
                  <a:extLst>
                    <a:ext uri="{FF2B5EF4-FFF2-40B4-BE49-F238E27FC236}">
                      <a16:creationId xmlns:a16="http://schemas.microsoft.com/office/drawing/2014/main" id="{C2605BCA-15FE-2520-AF9C-D94D9FDD0676}"/>
                    </a:ext>
                  </a:extLst>
                </p14:cNvPr>
                <p14:cNvContentPartPr/>
                <p14:nvPr/>
              </p14:nvContentPartPr>
              <p14:xfrm>
                <a:off x="7850177" y="3111612"/>
                <a:ext cx="389160" cy="784440"/>
              </p14:xfrm>
            </p:contentPart>
          </mc:Choice>
          <mc:Fallback xmlns="">
            <p:pic>
              <p:nvPicPr>
                <p:cNvPr id="18" name="Ink 17">
                  <a:extLst>
                    <a:ext uri="{FF2B5EF4-FFF2-40B4-BE49-F238E27FC236}">
                      <a16:creationId xmlns:a16="http://schemas.microsoft.com/office/drawing/2014/main" id="{C2605BCA-15FE-2520-AF9C-D94D9FDD0676}"/>
                    </a:ext>
                  </a:extLst>
                </p:cNvPr>
                <p:cNvPicPr/>
                <p:nvPr/>
              </p:nvPicPr>
              <p:blipFill>
                <a:blip r:embed="rId25"/>
                <a:stretch>
                  <a:fillRect/>
                </a:stretch>
              </p:blipFill>
              <p:spPr>
                <a:xfrm>
                  <a:off x="7841537" y="3102612"/>
                  <a:ext cx="406800" cy="802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Ink 18">
                  <a:extLst>
                    <a:ext uri="{FF2B5EF4-FFF2-40B4-BE49-F238E27FC236}">
                      <a16:creationId xmlns:a16="http://schemas.microsoft.com/office/drawing/2014/main" id="{B92DF499-3F6E-EE32-B7E7-16B42CD2465F}"/>
                    </a:ext>
                  </a:extLst>
                </p14:cNvPr>
                <p14:cNvContentPartPr/>
                <p14:nvPr/>
              </p14:nvContentPartPr>
              <p14:xfrm>
                <a:off x="8105057" y="2952852"/>
                <a:ext cx="258840" cy="399600"/>
              </p14:xfrm>
            </p:contentPart>
          </mc:Choice>
          <mc:Fallback xmlns="">
            <p:pic>
              <p:nvPicPr>
                <p:cNvPr id="19" name="Ink 18">
                  <a:extLst>
                    <a:ext uri="{FF2B5EF4-FFF2-40B4-BE49-F238E27FC236}">
                      <a16:creationId xmlns:a16="http://schemas.microsoft.com/office/drawing/2014/main" id="{B92DF499-3F6E-EE32-B7E7-16B42CD2465F}"/>
                    </a:ext>
                  </a:extLst>
                </p:cNvPr>
                <p:cNvPicPr/>
                <p:nvPr/>
              </p:nvPicPr>
              <p:blipFill>
                <a:blip r:embed="rId27"/>
                <a:stretch>
                  <a:fillRect/>
                </a:stretch>
              </p:blipFill>
              <p:spPr>
                <a:xfrm>
                  <a:off x="8096057" y="2943852"/>
                  <a:ext cx="276480" cy="417240"/>
                </a:xfrm>
                <a:prstGeom prst="rect">
                  <a:avLst/>
                </a:prstGeom>
              </p:spPr>
            </p:pic>
          </mc:Fallback>
        </mc:AlternateContent>
      </p:grpSp>
      <p:grpSp>
        <p:nvGrpSpPr>
          <p:cNvPr id="23" name="Group 22">
            <a:extLst>
              <a:ext uri="{FF2B5EF4-FFF2-40B4-BE49-F238E27FC236}">
                <a16:creationId xmlns:a16="http://schemas.microsoft.com/office/drawing/2014/main" id="{98CC6299-8B9F-D292-E05E-005224CAF686}"/>
              </a:ext>
            </a:extLst>
          </p:cNvPr>
          <p:cNvGrpSpPr/>
          <p:nvPr/>
        </p:nvGrpSpPr>
        <p:grpSpPr>
          <a:xfrm>
            <a:off x="3873617" y="3311772"/>
            <a:ext cx="690480" cy="808920"/>
            <a:chOff x="3873617" y="3311772"/>
            <a:chExt cx="690480" cy="808920"/>
          </a:xfrm>
        </p:grpSpPr>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0DABBC53-CB9F-1D85-E7C3-D47C944EA3D0}"/>
                    </a:ext>
                  </a:extLst>
                </p14:cNvPr>
                <p14:cNvContentPartPr/>
                <p14:nvPr/>
              </p14:nvContentPartPr>
              <p14:xfrm>
                <a:off x="3873617" y="3311772"/>
                <a:ext cx="606600" cy="808920"/>
              </p14:xfrm>
            </p:contentPart>
          </mc:Choice>
          <mc:Fallback xmlns="">
            <p:pic>
              <p:nvPicPr>
                <p:cNvPr id="21" name="Ink 20">
                  <a:extLst>
                    <a:ext uri="{FF2B5EF4-FFF2-40B4-BE49-F238E27FC236}">
                      <a16:creationId xmlns:a16="http://schemas.microsoft.com/office/drawing/2014/main" id="{0DABBC53-CB9F-1D85-E7C3-D47C944EA3D0}"/>
                    </a:ext>
                  </a:extLst>
                </p:cNvPr>
                <p:cNvPicPr/>
                <p:nvPr/>
              </p:nvPicPr>
              <p:blipFill>
                <a:blip r:embed="rId29"/>
                <a:stretch>
                  <a:fillRect/>
                </a:stretch>
              </p:blipFill>
              <p:spPr>
                <a:xfrm>
                  <a:off x="3864977" y="3303132"/>
                  <a:ext cx="624240" cy="826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967E3A41-F0F2-CC94-AC51-30C54E6F594E}"/>
                    </a:ext>
                  </a:extLst>
                </p14:cNvPr>
                <p14:cNvContentPartPr/>
                <p14:nvPr/>
              </p14:nvContentPartPr>
              <p14:xfrm>
                <a:off x="4399937" y="3347052"/>
                <a:ext cx="164160" cy="83520"/>
              </p14:xfrm>
            </p:contentPart>
          </mc:Choice>
          <mc:Fallback xmlns="">
            <p:pic>
              <p:nvPicPr>
                <p:cNvPr id="22" name="Ink 21">
                  <a:extLst>
                    <a:ext uri="{FF2B5EF4-FFF2-40B4-BE49-F238E27FC236}">
                      <a16:creationId xmlns:a16="http://schemas.microsoft.com/office/drawing/2014/main" id="{967E3A41-F0F2-CC94-AC51-30C54E6F594E}"/>
                    </a:ext>
                  </a:extLst>
                </p:cNvPr>
                <p:cNvPicPr/>
                <p:nvPr/>
              </p:nvPicPr>
              <p:blipFill>
                <a:blip r:embed="rId31"/>
                <a:stretch>
                  <a:fillRect/>
                </a:stretch>
              </p:blipFill>
              <p:spPr>
                <a:xfrm>
                  <a:off x="4390937" y="3338412"/>
                  <a:ext cx="181800" cy="10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4" name="Ink 23">
                <a:extLst>
                  <a:ext uri="{FF2B5EF4-FFF2-40B4-BE49-F238E27FC236}">
                    <a16:creationId xmlns:a16="http://schemas.microsoft.com/office/drawing/2014/main" id="{C1C275CD-4A03-6294-4145-73A5A77D2884}"/>
                  </a:ext>
                </a:extLst>
              </p14:cNvPr>
              <p14:cNvContentPartPr/>
              <p14:nvPr/>
            </p14:nvContentPartPr>
            <p14:xfrm>
              <a:off x="7717697" y="4068132"/>
              <a:ext cx="2390760" cy="34200"/>
            </p14:xfrm>
          </p:contentPart>
        </mc:Choice>
        <mc:Fallback xmlns="">
          <p:pic>
            <p:nvPicPr>
              <p:cNvPr id="24" name="Ink 23">
                <a:extLst>
                  <a:ext uri="{FF2B5EF4-FFF2-40B4-BE49-F238E27FC236}">
                    <a16:creationId xmlns:a16="http://schemas.microsoft.com/office/drawing/2014/main" id="{C1C275CD-4A03-6294-4145-73A5A77D2884}"/>
                  </a:ext>
                </a:extLst>
              </p:cNvPr>
              <p:cNvPicPr/>
              <p:nvPr/>
            </p:nvPicPr>
            <p:blipFill>
              <a:blip r:embed="rId33"/>
              <a:stretch>
                <a:fillRect/>
              </a:stretch>
            </p:blipFill>
            <p:spPr>
              <a:xfrm>
                <a:off x="7708697" y="4059492"/>
                <a:ext cx="24084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03B93884-DBFF-6FEB-DEEC-1101B57E27CC}"/>
                  </a:ext>
                </a:extLst>
              </p14:cNvPr>
              <p14:cNvContentPartPr/>
              <p14:nvPr/>
            </p14:nvContentPartPr>
            <p14:xfrm>
              <a:off x="3582017" y="4068492"/>
              <a:ext cx="1248840" cy="360"/>
            </p14:xfrm>
          </p:contentPart>
        </mc:Choice>
        <mc:Fallback xmlns="">
          <p:pic>
            <p:nvPicPr>
              <p:cNvPr id="25" name="Ink 24">
                <a:extLst>
                  <a:ext uri="{FF2B5EF4-FFF2-40B4-BE49-F238E27FC236}">
                    <a16:creationId xmlns:a16="http://schemas.microsoft.com/office/drawing/2014/main" id="{03B93884-DBFF-6FEB-DEEC-1101B57E27CC}"/>
                  </a:ext>
                </a:extLst>
              </p:cNvPr>
              <p:cNvPicPr/>
              <p:nvPr/>
            </p:nvPicPr>
            <p:blipFill>
              <a:blip r:embed="rId35"/>
              <a:stretch>
                <a:fillRect/>
              </a:stretch>
            </p:blipFill>
            <p:spPr>
              <a:xfrm>
                <a:off x="3573017" y="4059492"/>
                <a:ext cx="1266480" cy="18000"/>
              </a:xfrm>
              <a:prstGeom prst="rect">
                <a:avLst/>
              </a:prstGeom>
            </p:spPr>
          </p:pic>
        </mc:Fallback>
      </mc:AlternateContent>
    </p:spTree>
    <p:extLst>
      <p:ext uri="{BB962C8B-B14F-4D97-AF65-F5344CB8AC3E}">
        <p14:creationId xmlns:p14="http://schemas.microsoft.com/office/powerpoint/2010/main" val="6819769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52C54-EA2F-AAA9-2055-D7CD79C2DDC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2A56B57-3C72-8AFF-3244-17472EA86BD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9D242E9-C5DB-2189-9FCC-71E334AA2EDE}"/>
              </a:ext>
            </a:extLst>
          </p:cNvPr>
          <p:cNvSpPr>
            <a:spLocks noGrp="1"/>
          </p:cNvSpPr>
          <p:nvPr>
            <p:ph type="sldNum" sz="quarter" idx="12"/>
          </p:nvPr>
        </p:nvSpPr>
        <p:spPr/>
        <p:txBody>
          <a:bodyPr/>
          <a:lstStyle/>
          <a:p>
            <a:fld id="{66D486A5-AB2C-4DE2-A035-433431484348}" type="slidenum">
              <a:rPr lang="en-US" smtClean="0"/>
              <a:t>31</a:t>
            </a:fld>
            <a:endParaRPr lang="en-US"/>
          </a:p>
        </p:txBody>
      </p:sp>
      <p:pic>
        <p:nvPicPr>
          <p:cNvPr id="5" name="Robo vs messi">
            <a:hlinkClick r:id="" action="ppaction://media"/>
            <a:extLst>
              <a:ext uri="{FF2B5EF4-FFF2-40B4-BE49-F238E27FC236}">
                <a16:creationId xmlns:a16="http://schemas.microsoft.com/office/drawing/2014/main" id="{7D1CF6C0-7B80-3725-7C50-0C9BA76FABE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0218" y="365125"/>
            <a:ext cx="5719301" cy="5719302"/>
          </a:xfrm>
          <a:prstGeom prst="rect">
            <a:avLst/>
          </a:prstGeom>
        </p:spPr>
      </p:pic>
      <p:pic>
        <p:nvPicPr>
          <p:cNvPr id="6" name="cleaning robot">
            <a:hlinkClick r:id="" action="ppaction://media"/>
            <a:extLst>
              <a:ext uri="{FF2B5EF4-FFF2-40B4-BE49-F238E27FC236}">
                <a16:creationId xmlns:a16="http://schemas.microsoft.com/office/drawing/2014/main" id="{8E78DD64-C344-66EB-E557-94FABEE6BF5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92483" y="365125"/>
            <a:ext cx="5811838" cy="5811838"/>
          </a:xfrm>
          <a:prstGeom prst="rect">
            <a:avLst/>
          </a:prstGeom>
        </p:spPr>
      </p:pic>
    </p:spTree>
    <p:extLst>
      <p:ext uri="{BB962C8B-B14F-4D97-AF65-F5344CB8AC3E}">
        <p14:creationId xmlns:p14="http://schemas.microsoft.com/office/powerpoint/2010/main" val="219375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8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84D2-0440-69F4-23C7-CDA25E980E4A}"/>
              </a:ext>
            </a:extLst>
          </p:cNvPr>
          <p:cNvSpPr>
            <a:spLocks noGrp="1"/>
          </p:cNvSpPr>
          <p:nvPr>
            <p:ph type="title"/>
          </p:nvPr>
        </p:nvSpPr>
        <p:spPr/>
        <p:txBody>
          <a:bodyPr/>
          <a:lstStyle/>
          <a:p>
            <a:r>
              <a:rPr lang="en-US" dirty="0"/>
              <a:t>Types of AI	</a:t>
            </a:r>
          </a:p>
        </p:txBody>
      </p:sp>
      <p:sp>
        <p:nvSpPr>
          <p:cNvPr id="3" name="Content Placeholder 2">
            <a:extLst>
              <a:ext uri="{FF2B5EF4-FFF2-40B4-BE49-F238E27FC236}">
                <a16:creationId xmlns:a16="http://schemas.microsoft.com/office/drawing/2014/main" id="{441B6925-E4B8-0C06-CD3B-E6BFE956DAEE}"/>
              </a:ext>
            </a:extLst>
          </p:cNvPr>
          <p:cNvSpPr>
            <a:spLocks noGrp="1"/>
          </p:cNvSpPr>
          <p:nvPr>
            <p:ph idx="1"/>
          </p:nvPr>
        </p:nvSpPr>
        <p:spPr/>
        <p:txBody>
          <a:bodyPr>
            <a:normAutofit/>
          </a:bodyPr>
          <a:lstStyle/>
          <a:p>
            <a:pPr marL="514350" indent="-514350">
              <a:buFont typeface="+mj-lt"/>
              <a:buAutoNum type="arabicPeriod"/>
            </a:pPr>
            <a:r>
              <a:rPr lang="en-US" dirty="0"/>
              <a:t>Narrow AI (Weak AI): This type of AI is designed for specific tasks or domains. It excels at performing functions, such as voice recognition, image classification, or playing board games like chess or Go. Narrow AI systems do not possess general intelligence or consciousness and are trained for specific applications.</a:t>
            </a:r>
          </a:p>
          <a:p>
            <a:pPr marL="514350" indent="-514350">
              <a:buFont typeface="+mj-lt"/>
              <a:buAutoNum type="arabicPeriod"/>
            </a:pPr>
            <a:r>
              <a:rPr lang="en-US" dirty="0"/>
              <a:t>General AI (Strong AI): General AI represents machines or systems that possess human-like intelligence, including the ability to understand, learn, and apply knowledge across a wide range of tasks and domains. Achieving general AI is a long-term goal of AI research and development and is yet to be realized.</a:t>
            </a:r>
          </a:p>
        </p:txBody>
      </p:sp>
      <p:sp>
        <p:nvSpPr>
          <p:cNvPr id="4" name="Slide Number Placeholder 3">
            <a:extLst>
              <a:ext uri="{FF2B5EF4-FFF2-40B4-BE49-F238E27FC236}">
                <a16:creationId xmlns:a16="http://schemas.microsoft.com/office/drawing/2014/main" id="{6C96EFA2-00EA-EF4F-1E7D-583C698B9120}"/>
              </a:ext>
            </a:extLst>
          </p:cNvPr>
          <p:cNvSpPr>
            <a:spLocks noGrp="1"/>
          </p:cNvSpPr>
          <p:nvPr>
            <p:ph type="sldNum" sz="quarter" idx="12"/>
          </p:nvPr>
        </p:nvSpPr>
        <p:spPr/>
        <p:txBody>
          <a:bodyPr/>
          <a:lstStyle/>
          <a:p>
            <a:fld id="{66D486A5-AB2C-4DE2-A035-433431484348}" type="slidenum">
              <a:rPr lang="en-US" smtClean="0"/>
              <a:t>32</a:t>
            </a:fld>
            <a:endParaRPr lang="en-US"/>
          </a:p>
        </p:txBody>
      </p:sp>
    </p:spTree>
    <p:extLst>
      <p:ext uri="{BB962C8B-B14F-4D97-AF65-F5344CB8AC3E}">
        <p14:creationId xmlns:p14="http://schemas.microsoft.com/office/powerpoint/2010/main" val="961435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5A496E9-06AA-419A-AA5E-D3A0B36ACC40}"/>
              </a:ext>
            </a:extLst>
          </p:cNvPr>
          <p:cNvSpPr>
            <a:spLocks noGrp="1"/>
          </p:cNvSpPr>
          <p:nvPr>
            <p:ph type="title"/>
          </p:nvPr>
        </p:nvSpPr>
        <p:spPr/>
        <p:txBody>
          <a:bodyPr/>
          <a:lstStyle/>
          <a:p>
            <a:r>
              <a:rPr lang="en-US" dirty="0"/>
              <a:t>Alexa helps to solve assignments </a:t>
            </a:r>
            <a:r>
              <a:rPr lang="en-US" dirty="0">
                <a:sym typeface="Wingdings" panose="05000000000000000000" pitchFamily="2" charset="2"/>
              </a:rPr>
              <a:t></a:t>
            </a:r>
            <a:endParaRPr lang="ar-SA" dirty="0"/>
          </a:p>
        </p:txBody>
      </p:sp>
      <p:pic>
        <p:nvPicPr>
          <p:cNvPr id="6" name="Kid Uses Alexa To Complete His Homework">
            <a:hlinkClick r:id="" action="ppaction://media"/>
            <a:extLst>
              <a:ext uri="{FF2B5EF4-FFF2-40B4-BE49-F238E27FC236}">
                <a16:creationId xmlns:a16="http://schemas.microsoft.com/office/drawing/2014/main" id="{8FC95268-EA90-4F77-A056-76F11B987F5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731685" y="1397001"/>
            <a:ext cx="4728633" cy="4728633"/>
          </a:xfrm>
        </p:spPr>
      </p:pic>
      <p:sp>
        <p:nvSpPr>
          <p:cNvPr id="3" name="Slide Number Placeholder 2">
            <a:extLst>
              <a:ext uri="{FF2B5EF4-FFF2-40B4-BE49-F238E27FC236}">
                <a16:creationId xmlns:a16="http://schemas.microsoft.com/office/drawing/2014/main" id="{12E5022D-415D-40FB-9C0E-C412239E8CC0}"/>
              </a:ext>
            </a:extLst>
          </p:cNvPr>
          <p:cNvSpPr>
            <a:spLocks noGrp="1"/>
          </p:cNvSpPr>
          <p:nvPr>
            <p:ph type="sldNum" sz="quarter" idx="12"/>
          </p:nvPr>
        </p:nvSpPr>
        <p:spPr/>
        <p:txBody>
          <a:bodyPr/>
          <a:lstStyle/>
          <a:p>
            <a:pPr>
              <a:defRPr/>
            </a:pPr>
            <a:fld id="{A91A05A8-D087-49F8-A68B-53BB47A7E6BF}" type="slidenum">
              <a:rPr lang="en-US" smtClean="0"/>
              <a:pPr>
                <a:defRPr/>
              </a:pPr>
              <a:t>33</a:t>
            </a:fld>
            <a:endParaRPr lang="en-US"/>
          </a:p>
        </p:txBody>
      </p:sp>
    </p:spTree>
    <p:extLst>
      <p:ext uri="{BB962C8B-B14F-4D97-AF65-F5344CB8AC3E}">
        <p14:creationId xmlns:p14="http://schemas.microsoft.com/office/powerpoint/2010/main" val="213018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64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85801"/>
            <a:ext cx="12192000" cy="2800765"/>
          </a:xfrm>
          <a:prstGeom prst="rect">
            <a:avLst/>
          </a:prstGeom>
          <a:noFill/>
          <a:ln w="9525">
            <a:noFill/>
            <a:miter lim="800000"/>
            <a:headEnd/>
            <a:tailEnd/>
          </a:ln>
        </p:spPr>
        <p:txBody>
          <a:bodyPr wrap="square" lIns="91439" tIns="45719" rIns="91439" bIns="45719">
            <a:spAutoFit/>
          </a:bodyPr>
          <a:lstStyle/>
          <a:p>
            <a:pPr algn="ctr"/>
            <a:r>
              <a:rPr lang="en-US" sz="8800" dirty="0">
                <a:latin typeface="Palatino"/>
                <a:cs typeface="Palatino"/>
              </a:rPr>
              <a:t>Maximize Your</a:t>
            </a:r>
          </a:p>
          <a:p>
            <a:pPr algn="ctr"/>
            <a:r>
              <a:rPr lang="en-US" sz="8800" dirty="0">
                <a:latin typeface="Palatino"/>
                <a:cs typeface="Palatino"/>
              </a:rPr>
              <a:t>Expected Utility</a:t>
            </a:r>
          </a:p>
        </p:txBody>
      </p:sp>
      <p:pic>
        <p:nvPicPr>
          <p:cNvPr id="4" name="Picture 1"/>
          <p:cNvPicPr>
            <a:picLocks noChangeAspect="1" noChangeArrowheads="1"/>
          </p:cNvPicPr>
          <p:nvPr/>
        </p:nvPicPr>
        <p:blipFill>
          <a:blip r:embed="rId3" cstate="print"/>
          <a:srcRect/>
          <a:stretch>
            <a:fillRect/>
          </a:stretch>
        </p:blipFill>
        <p:spPr bwMode="auto">
          <a:xfrm>
            <a:off x="3889249" y="3530601"/>
            <a:ext cx="4411884" cy="2882900"/>
          </a:xfrm>
          <a:prstGeom prst="rect">
            <a:avLst/>
          </a:prstGeom>
          <a:noFill/>
          <a:ln w="9525">
            <a:noFill/>
            <a:miter lim="800000"/>
            <a:headEnd/>
            <a:tailEnd/>
          </a:ln>
          <a:effectLst/>
        </p:spPr>
      </p:pic>
    </p:spTree>
    <p:extLst>
      <p:ext uri="{BB962C8B-B14F-4D97-AF65-F5344CB8AC3E}">
        <p14:creationId xmlns:p14="http://schemas.microsoft.com/office/powerpoint/2010/main" val="384709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vert="horz" lIns="91440" tIns="45720" rIns="132077" bIns="45720" rtlCol="0" anchor="ctr">
            <a:normAutofit/>
          </a:bodyPr>
          <a:lstStyle/>
          <a:p>
            <a:r>
              <a:rPr lang="en-US"/>
              <a:t>Designing Rational Agents</a:t>
            </a:r>
          </a:p>
        </p:txBody>
      </p:sp>
      <p:sp>
        <p:nvSpPr>
          <p:cNvPr id="27653" name="Rectangle 5"/>
          <p:cNvSpPr>
            <a:spLocks noGrp="1" noChangeArrowheads="1"/>
          </p:cNvSpPr>
          <p:nvPr>
            <p:ph idx="1"/>
          </p:nvPr>
        </p:nvSpPr>
        <p:spPr>
          <a:xfrm>
            <a:off x="457200" y="1600200"/>
            <a:ext cx="6451600" cy="3860800"/>
          </a:xfrm>
        </p:spPr>
        <p:txBody>
          <a:bodyPr vert="horz" lIns="91440" tIns="45720" rIns="132077" bIns="45720" rtlCol="0">
            <a:normAutofit/>
          </a:bodyPr>
          <a:lstStyle/>
          <a:p>
            <a:pPr marL="457178" indent="-457178">
              <a:spcBef>
                <a:spcPct val="0"/>
              </a:spcBef>
            </a:pPr>
            <a:r>
              <a:rPr lang="en-US" sz="2667" dirty="0"/>
              <a:t>An </a:t>
            </a:r>
            <a:r>
              <a:rPr lang="en-US" sz="2667" b="1" dirty="0"/>
              <a:t>agent</a:t>
            </a:r>
            <a:r>
              <a:rPr lang="en-US" sz="2667" dirty="0"/>
              <a:t> is an entity that </a:t>
            </a:r>
            <a:r>
              <a:rPr lang="en-US" sz="2667" i="1" dirty="0"/>
              <a:t>perceives</a:t>
            </a:r>
            <a:r>
              <a:rPr lang="en-US" sz="2667" dirty="0"/>
              <a:t> and </a:t>
            </a:r>
            <a:r>
              <a:rPr lang="en-US" sz="2667" i="1" dirty="0"/>
              <a:t>acts</a:t>
            </a:r>
            <a:r>
              <a:rPr lang="en-US" sz="2667" dirty="0"/>
              <a:t>.</a:t>
            </a:r>
          </a:p>
          <a:p>
            <a:pPr marL="457178" indent="-457178">
              <a:spcBef>
                <a:spcPts val="1500"/>
              </a:spcBef>
            </a:pPr>
            <a:r>
              <a:rPr lang="en-US" sz="2667" dirty="0"/>
              <a:t>A </a:t>
            </a:r>
            <a:r>
              <a:rPr lang="en-US" sz="2667" b="1" dirty="0"/>
              <a:t>rational agent</a:t>
            </a:r>
            <a:r>
              <a:rPr lang="en-US" sz="2667" b="1" i="1" dirty="0"/>
              <a:t> </a:t>
            </a:r>
            <a:r>
              <a:rPr lang="en-US" sz="2667" dirty="0"/>
              <a:t>selects actions that maximize its (expected) </a:t>
            </a:r>
            <a:r>
              <a:rPr lang="en-US" sz="2667" b="1" dirty="0"/>
              <a:t>utility</a:t>
            </a:r>
            <a:r>
              <a:rPr lang="en-US" sz="2667" dirty="0"/>
              <a:t>.  </a:t>
            </a:r>
          </a:p>
          <a:p>
            <a:pPr marL="457178" indent="-457178">
              <a:spcBef>
                <a:spcPts val="1500"/>
              </a:spcBef>
            </a:pPr>
            <a:r>
              <a:rPr lang="en-US" sz="2667" dirty="0"/>
              <a:t>Characteristics of the </a:t>
            </a:r>
            <a:r>
              <a:rPr lang="en-US" sz="2667" b="1" dirty="0"/>
              <a:t>percepts, environment,</a:t>
            </a:r>
            <a:r>
              <a:rPr lang="en-US" sz="2667" dirty="0"/>
              <a:t> and </a:t>
            </a:r>
            <a:r>
              <a:rPr lang="en-US" sz="2667" b="1" dirty="0"/>
              <a:t>action space </a:t>
            </a:r>
            <a:r>
              <a:rPr lang="en-US" sz="2667" dirty="0"/>
              <a:t>dictate techniques for selecting rational actions</a:t>
            </a:r>
          </a:p>
        </p:txBody>
      </p:sp>
      <p:grpSp>
        <p:nvGrpSpPr>
          <p:cNvPr id="34" name="Group 33"/>
          <p:cNvGrpSpPr/>
          <p:nvPr/>
        </p:nvGrpSpPr>
        <p:grpSpPr>
          <a:xfrm>
            <a:off x="7416802" y="4564064"/>
            <a:ext cx="3860797" cy="1912937"/>
            <a:chOff x="4616215" y="3194447"/>
            <a:chExt cx="4052397" cy="1434703"/>
          </a:xfrm>
        </p:grpSpPr>
        <p:sp>
          <p:nvSpPr>
            <p:cNvPr id="19" name="AutoShape 7"/>
            <p:cNvSpPr>
              <a:spLocks/>
            </p:cNvSpPr>
            <p:nvPr/>
          </p:nvSpPr>
          <p:spPr bwMode="auto">
            <a:xfrm>
              <a:off x="4616215" y="3200398"/>
              <a:ext cx="1919558"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21" name="Rectangle 9"/>
            <p:cNvSpPr>
              <a:spLocks/>
            </p:cNvSpPr>
            <p:nvPr/>
          </p:nvSpPr>
          <p:spPr bwMode="auto">
            <a:xfrm rot="16200000">
              <a:off x="4687016" y="3598189"/>
              <a:ext cx="564897" cy="493220"/>
            </a:xfrm>
            <a:prstGeom prst="rect">
              <a:avLst/>
            </a:prstGeom>
            <a:noFill/>
            <a:ln w="12700">
              <a:noFill/>
              <a:miter lim="800000"/>
              <a:headEnd/>
              <a:tailEnd/>
            </a:ln>
          </p:spPr>
          <p:txBody>
            <a:bodyPr lIns="0" tIns="0" rIns="40639" bIns="0"/>
            <a:lstStyle/>
            <a:p>
              <a:pPr marL="39686"/>
              <a:r>
                <a:rPr lang="en-US" sz="2133" b="1" dirty="0">
                  <a:latin typeface="Calibri" pitchFamily="34" charset="0"/>
                  <a:cs typeface="Arial" charset="0"/>
                </a:rPr>
                <a:t>Agent</a:t>
              </a:r>
            </a:p>
          </p:txBody>
        </p:sp>
        <p:grpSp>
          <p:nvGrpSpPr>
            <p:cNvPr id="22" name="Group 10"/>
            <p:cNvGrpSpPr>
              <a:grpSpLocks/>
            </p:cNvGrpSpPr>
            <p:nvPr/>
          </p:nvGrpSpPr>
          <p:grpSpPr bwMode="auto">
            <a:xfrm>
              <a:off x="5363764" y="3748869"/>
              <a:ext cx="476250" cy="323850"/>
              <a:chOff x="0" y="0"/>
              <a:chExt cx="400" cy="272"/>
            </a:xfrm>
          </p:grpSpPr>
          <p:sp>
            <p:nvSpPr>
              <p:cNvPr id="23"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133">
                  <a:latin typeface="Calibri" pitchFamily="34" charset="0"/>
                </a:endParaRPr>
              </a:p>
            </p:txBody>
          </p:sp>
          <p:sp>
            <p:nvSpPr>
              <p:cNvPr id="24"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133" b="1" dirty="0">
                    <a:latin typeface="Calibri" pitchFamily="34" charset="0"/>
                    <a:cs typeface="Arial" charset="0"/>
                  </a:rPr>
                  <a:t>?</a:t>
                </a:r>
              </a:p>
            </p:txBody>
          </p:sp>
        </p:grpSp>
        <p:grpSp>
          <p:nvGrpSpPr>
            <p:cNvPr id="25" name="Group 13"/>
            <p:cNvGrpSpPr>
              <a:grpSpLocks/>
            </p:cNvGrpSpPr>
            <p:nvPr/>
          </p:nvGrpSpPr>
          <p:grpSpPr bwMode="auto">
            <a:xfrm>
              <a:off x="5073252" y="3430191"/>
              <a:ext cx="1104900" cy="1059657"/>
              <a:chOff x="32" y="19"/>
              <a:chExt cx="928" cy="890"/>
            </a:xfrm>
          </p:grpSpPr>
          <p:sp>
            <p:nvSpPr>
              <p:cNvPr id="26" name="Rectangle 14"/>
              <p:cNvSpPr>
                <a:spLocks/>
              </p:cNvSpPr>
              <p:nvPr/>
            </p:nvSpPr>
            <p:spPr bwMode="auto">
              <a:xfrm>
                <a:off x="84" y="19"/>
                <a:ext cx="824" cy="304"/>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Sensors</a:t>
                </a:r>
              </a:p>
            </p:txBody>
          </p:sp>
          <p:sp>
            <p:nvSpPr>
              <p:cNvPr id="27" name="Rectangle 15"/>
              <p:cNvSpPr>
                <a:spLocks/>
              </p:cNvSpPr>
              <p:nvPr/>
            </p:nvSpPr>
            <p:spPr bwMode="auto">
              <a:xfrm>
                <a:off x="32" y="661"/>
                <a:ext cx="928" cy="248"/>
              </a:xfrm>
              <a:prstGeom prst="rect">
                <a:avLst/>
              </a:prstGeom>
              <a:noFill/>
              <a:ln w="12700">
                <a:noFill/>
                <a:miter lim="800000"/>
                <a:headEnd/>
                <a:tailEnd/>
              </a:ln>
            </p:spPr>
            <p:txBody>
              <a:bodyPr lIns="0" tIns="0" rIns="54185" bIns="0"/>
              <a:lstStyle/>
              <a:p>
                <a:pPr marL="39686" algn="ctr"/>
                <a:r>
                  <a:rPr lang="en-US" sz="1867" dirty="0">
                    <a:latin typeface="Calibri" pitchFamily="34" charset="0"/>
                    <a:cs typeface="Arial" charset="0"/>
                  </a:rPr>
                  <a:t>Actuators</a:t>
                </a:r>
              </a:p>
            </p:txBody>
          </p:sp>
        </p:grpSp>
        <p:sp>
          <p:nvSpPr>
            <p:cNvPr id="28" name="AutoShape 16"/>
            <p:cNvSpPr>
              <a:spLocks/>
            </p:cNvSpPr>
            <p:nvPr/>
          </p:nvSpPr>
          <p:spPr bwMode="auto">
            <a:xfrm>
              <a:off x="7815475" y="3194447"/>
              <a:ext cx="853137"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133">
                <a:latin typeface="Calibri" pitchFamily="34" charset="0"/>
              </a:endParaRPr>
            </a:p>
          </p:txBody>
        </p:sp>
        <p:sp>
          <p:nvSpPr>
            <p:cNvPr id="29" name="Rectangle 17"/>
            <p:cNvSpPr>
              <a:spLocks/>
            </p:cNvSpPr>
            <p:nvPr/>
          </p:nvSpPr>
          <p:spPr bwMode="auto">
            <a:xfrm rot="5400000">
              <a:off x="7696859" y="3589450"/>
              <a:ext cx="1157018" cy="493220"/>
            </a:xfrm>
            <a:prstGeom prst="rect">
              <a:avLst/>
            </a:prstGeom>
            <a:noFill/>
            <a:ln w="12700">
              <a:noFill/>
              <a:miter lim="800000"/>
              <a:headEnd/>
              <a:tailEnd/>
            </a:ln>
          </p:spPr>
          <p:txBody>
            <a:bodyPr lIns="0" tIns="0" rIns="40639" bIns="0"/>
            <a:lstStyle/>
            <a:p>
              <a:pPr marL="39686" algn="ctr"/>
              <a:r>
                <a:rPr lang="en-US" sz="2133" b="1" dirty="0">
                  <a:latin typeface="Calibri" pitchFamily="34" charset="0"/>
                  <a:cs typeface="Arial" charset="0"/>
                </a:rPr>
                <a:t>Environment</a:t>
              </a: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tailEnd/>
            </a:ln>
          </p:spPr>
          <p:txBody>
            <a:bodyPr lIns="91439" tIns="45719" rIns="91439" bIns="45719"/>
            <a:lstStyle/>
            <a:p>
              <a:endParaRPr lang="en-US" sz="2133">
                <a:latin typeface="Calibri" pitchFamily="34" charset="0"/>
              </a:endParaRPr>
            </a:p>
          </p:txBody>
        </p:sp>
        <p:sp>
          <p:nvSpPr>
            <p:cNvPr id="32" name="Rectangle 20"/>
            <p:cNvSpPr>
              <a:spLocks/>
            </p:cNvSpPr>
            <p:nvPr/>
          </p:nvSpPr>
          <p:spPr bwMode="auto">
            <a:xfrm>
              <a:off x="6682977" y="3584972"/>
              <a:ext cx="942975" cy="2667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Percepts</a:t>
              </a:r>
            </a:p>
          </p:txBody>
        </p:sp>
        <p:sp>
          <p:nvSpPr>
            <p:cNvPr id="33" name="Rectangle 21"/>
            <p:cNvSpPr>
              <a:spLocks/>
            </p:cNvSpPr>
            <p:nvPr/>
          </p:nvSpPr>
          <p:spPr bwMode="auto">
            <a:xfrm>
              <a:off x="6749652" y="4324350"/>
              <a:ext cx="809625" cy="304800"/>
            </a:xfrm>
            <a:prstGeom prst="rect">
              <a:avLst/>
            </a:prstGeom>
            <a:noFill/>
            <a:ln w="12700">
              <a:noFill/>
              <a:miter lim="800000"/>
              <a:headEnd/>
              <a:tailEnd/>
            </a:ln>
          </p:spPr>
          <p:txBody>
            <a:bodyPr lIns="0" tIns="0" rIns="40639" bIns="0"/>
            <a:lstStyle/>
            <a:p>
              <a:pPr marL="39686" algn="ctr"/>
              <a:r>
                <a:rPr lang="en-US" sz="1467" dirty="0">
                  <a:latin typeface="Calibri" pitchFamily="34" charset="0"/>
                  <a:cs typeface="Arial" charset="0"/>
                </a:rPr>
                <a:t>Actions</a:t>
              </a:r>
            </a:p>
          </p:txBody>
        </p:sp>
      </p:grpSp>
      <p:pic>
        <p:nvPicPr>
          <p:cNvPr id="46083" name="Picture 3" descr="C:\Temp\ketrina\RationalAgent.png"/>
          <p:cNvPicPr preferRelativeResize="0">
            <a:picLocks noChangeArrowheads="1"/>
          </p:cNvPicPr>
          <p:nvPr/>
        </p:nvPicPr>
        <p:blipFill>
          <a:blip r:embed="rId3" cstate="print"/>
          <a:srcRect/>
          <a:stretch>
            <a:fillRect/>
          </a:stretch>
        </p:blipFill>
        <p:spPr bwMode="auto">
          <a:xfrm flipH="1">
            <a:off x="7189365" y="1122907"/>
            <a:ext cx="4291435" cy="3322093"/>
          </a:xfrm>
          <a:prstGeom prst="rect">
            <a:avLst/>
          </a:prstGeom>
          <a:noFill/>
        </p:spPr>
      </p:pic>
      <p:sp>
        <p:nvSpPr>
          <p:cNvPr id="2" name="Slide Number Placeholder 1">
            <a:extLst>
              <a:ext uri="{FF2B5EF4-FFF2-40B4-BE49-F238E27FC236}">
                <a16:creationId xmlns:a16="http://schemas.microsoft.com/office/drawing/2014/main" id="{0F24F4F0-418B-4C8E-BE0B-065ED3502BE9}"/>
              </a:ext>
            </a:extLst>
          </p:cNvPr>
          <p:cNvSpPr>
            <a:spLocks noGrp="1"/>
          </p:cNvSpPr>
          <p:nvPr>
            <p:ph type="sldNum" sz="quarter" idx="12"/>
          </p:nvPr>
        </p:nvSpPr>
        <p:spPr/>
        <p:txBody>
          <a:bodyPr/>
          <a:lstStyle/>
          <a:p>
            <a:pPr>
              <a:defRPr/>
            </a:pPr>
            <a:fld id="{A91A05A8-D087-49F8-A68B-53BB47A7E6BF}" type="slidenum">
              <a:rPr lang="en-US" smtClean="0"/>
              <a:pPr>
                <a:defRPr/>
              </a:pPr>
              <a:t>35</a:t>
            </a:fld>
            <a:endParaRPr lang="en-US"/>
          </a:p>
        </p:txBody>
      </p:sp>
    </p:spTree>
    <p:extLst>
      <p:ext uri="{BB962C8B-B14F-4D97-AF65-F5344CB8AC3E}">
        <p14:creationId xmlns:p14="http://schemas.microsoft.com/office/powerpoint/2010/main" val="1150696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uild="p" bldLvl="5" autoUpdateAnimBg="0"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46400" y="1295400"/>
            <a:ext cx="6192712" cy="2743200"/>
          </a:xfrm>
          <a:prstGeom prst="rect">
            <a:avLst/>
          </a:prstGeom>
          <a:noFill/>
          <a:ln w="12700">
            <a:noFill/>
            <a:miter lim="800000"/>
            <a:headEnd/>
            <a:tailEnd/>
          </a:ln>
        </p:spPr>
      </p:pic>
      <p:sp>
        <p:nvSpPr>
          <p:cNvPr id="23556" name="Rectangle 5"/>
          <p:cNvSpPr>
            <a:spLocks noGrp="1" noChangeArrowheads="1"/>
          </p:cNvSpPr>
          <p:nvPr>
            <p:ph type="title"/>
          </p:nvPr>
        </p:nvSpPr>
        <p:spPr/>
        <p:txBody>
          <a:bodyPr vert="horz" lIns="91440" tIns="45720" rIns="132077" bIns="45720" rtlCol="0" anchor="ctr">
            <a:normAutofit/>
          </a:bodyPr>
          <a:lstStyle/>
          <a:p>
            <a:r>
              <a:rPr lang="en-US" dirty="0"/>
              <a:t>Pac-Man as an Agent</a:t>
            </a:r>
          </a:p>
        </p:txBody>
      </p:sp>
      <p:sp>
        <p:nvSpPr>
          <p:cNvPr id="23557" name="AutoShape 7"/>
          <p:cNvSpPr>
            <a:spLocks/>
          </p:cNvSpPr>
          <p:nvPr/>
        </p:nvSpPr>
        <p:spPr bwMode="auto">
          <a:xfrm>
            <a:off x="2946401" y="4267197"/>
            <a:ext cx="2873375" cy="1746251"/>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58" name="Line 8"/>
          <p:cNvSpPr>
            <a:spLocks noChangeShapeType="1"/>
          </p:cNvSpPr>
          <p:nvPr/>
        </p:nvSpPr>
        <p:spPr bwMode="auto">
          <a:xfrm rot="10800000" flipH="1">
            <a:off x="4433885" y="4896894"/>
            <a:ext cx="0" cy="708025"/>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59" name="Rectangle 9"/>
          <p:cNvSpPr>
            <a:spLocks/>
          </p:cNvSpPr>
          <p:nvPr/>
        </p:nvSpPr>
        <p:spPr bwMode="auto">
          <a:xfrm>
            <a:off x="3048001" y="4302123"/>
            <a:ext cx="1054100" cy="469900"/>
          </a:xfrm>
          <a:prstGeom prst="rect">
            <a:avLst/>
          </a:prstGeom>
          <a:noFill/>
          <a:ln w="12700">
            <a:noFill/>
            <a:miter lim="800000"/>
            <a:headEnd/>
            <a:tailEnd/>
          </a:ln>
        </p:spPr>
        <p:txBody>
          <a:bodyPr lIns="0" tIns="0" rIns="40639" bIns="0"/>
          <a:lstStyle/>
          <a:p>
            <a:pPr marL="39686"/>
            <a:r>
              <a:rPr lang="en-US" sz="2400" b="1" dirty="0">
                <a:latin typeface="Calibri" pitchFamily="34" charset="0"/>
                <a:cs typeface="Arial" charset="0"/>
              </a:rPr>
              <a:t>Agent</a:t>
            </a:r>
          </a:p>
        </p:txBody>
      </p:sp>
      <p:grpSp>
        <p:nvGrpSpPr>
          <p:cNvPr id="23560" name="Group 10"/>
          <p:cNvGrpSpPr>
            <a:grpSpLocks/>
          </p:cNvGrpSpPr>
          <p:nvPr/>
        </p:nvGrpSpPr>
        <p:grpSpPr bwMode="auto">
          <a:xfrm>
            <a:off x="4103685" y="4998492"/>
            <a:ext cx="635000" cy="431800"/>
            <a:chOff x="0" y="0"/>
            <a:chExt cx="400" cy="272"/>
          </a:xfrm>
        </p:grpSpPr>
        <p:sp>
          <p:nvSpPr>
            <p:cNvPr id="23571"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sz="2400">
                <a:latin typeface="Calibri" pitchFamily="34" charset="0"/>
              </a:endParaRPr>
            </a:p>
          </p:txBody>
        </p:sp>
        <p:sp>
          <p:nvSpPr>
            <p:cNvPr id="23572" name="Rectangle 12"/>
            <p:cNvSpPr>
              <a:spLocks/>
            </p:cNvSpPr>
            <p:nvPr/>
          </p:nvSpPr>
          <p:spPr bwMode="auto">
            <a:xfrm>
              <a:off x="135" y="32"/>
              <a:ext cx="139" cy="236"/>
            </a:xfrm>
            <a:prstGeom prst="rect">
              <a:avLst/>
            </a:prstGeom>
            <a:noFill/>
            <a:ln w="12700">
              <a:noFill/>
              <a:miter lim="800000"/>
              <a:headEnd/>
              <a:tailEnd/>
            </a:ln>
          </p:spPr>
          <p:txBody>
            <a:bodyPr lIns="0" tIns="0" rIns="54185" bIns="0"/>
            <a:lstStyle/>
            <a:p>
              <a:pPr marL="39686" algn="ctr"/>
              <a:r>
                <a:rPr lang="en-US" sz="2400" b="1" dirty="0">
                  <a:latin typeface="Calibri" pitchFamily="34" charset="0"/>
                  <a:cs typeface="Arial" charset="0"/>
                </a:rPr>
                <a:t>?</a:t>
              </a:r>
            </a:p>
          </p:txBody>
        </p:sp>
      </p:grpSp>
      <p:grpSp>
        <p:nvGrpSpPr>
          <p:cNvPr id="23561" name="Group 13"/>
          <p:cNvGrpSpPr>
            <a:grpSpLocks/>
          </p:cNvGrpSpPr>
          <p:nvPr/>
        </p:nvGrpSpPr>
        <p:grpSpPr bwMode="auto">
          <a:xfrm>
            <a:off x="3665536" y="4533901"/>
            <a:ext cx="1473200" cy="1412876"/>
            <a:chOff x="0" y="-6"/>
            <a:chExt cx="928" cy="890"/>
          </a:xfrm>
        </p:grpSpPr>
        <p:sp>
          <p:nvSpPr>
            <p:cNvPr id="23569" name="Rectangle 14"/>
            <p:cNvSpPr>
              <a:spLocks/>
            </p:cNvSpPr>
            <p:nvPr/>
          </p:nvSpPr>
          <p:spPr bwMode="auto">
            <a:xfrm>
              <a:off x="52" y="-6"/>
              <a:ext cx="824" cy="304"/>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Sensors</a:t>
              </a:r>
            </a:p>
          </p:txBody>
        </p:sp>
        <p:sp>
          <p:nvSpPr>
            <p:cNvPr id="23570" name="Rectangle 15"/>
            <p:cNvSpPr>
              <a:spLocks/>
            </p:cNvSpPr>
            <p:nvPr/>
          </p:nvSpPr>
          <p:spPr bwMode="auto">
            <a:xfrm>
              <a:off x="0" y="636"/>
              <a:ext cx="928" cy="248"/>
            </a:xfrm>
            <a:prstGeom prst="rect">
              <a:avLst/>
            </a:prstGeom>
            <a:noFill/>
            <a:ln w="12700">
              <a:noFill/>
              <a:miter lim="800000"/>
              <a:headEnd/>
              <a:tailEnd/>
            </a:ln>
          </p:spPr>
          <p:txBody>
            <a:bodyPr lIns="0" tIns="0" rIns="54185" bIns="0"/>
            <a:lstStyle/>
            <a:p>
              <a:pPr marL="39686" algn="ctr"/>
              <a:r>
                <a:rPr lang="en-US" sz="2400" dirty="0">
                  <a:latin typeface="Calibri" pitchFamily="34" charset="0"/>
                  <a:cs typeface="Arial" charset="0"/>
                </a:rPr>
                <a:t>Actuators</a:t>
              </a:r>
            </a:p>
          </p:txBody>
        </p:sp>
      </p:grpSp>
      <p:sp>
        <p:nvSpPr>
          <p:cNvPr id="23562" name="AutoShape 16"/>
          <p:cNvSpPr>
            <a:spLocks/>
          </p:cNvSpPr>
          <p:nvPr/>
        </p:nvSpPr>
        <p:spPr bwMode="auto">
          <a:xfrm>
            <a:off x="7173911" y="4259263"/>
            <a:ext cx="1905000" cy="1739900"/>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sz="2400">
              <a:latin typeface="Calibri" pitchFamily="34" charset="0"/>
            </a:endParaRPr>
          </a:p>
        </p:txBody>
      </p:sp>
      <p:sp>
        <p:nvSpPr>
          <p:cNvPr id="23563" name="Rectangle 17"/>
          <p:cNvSpPr>
            <a:spLocks/>
          </p:cNvSpPr>
          <p:nvPr/>
        </p:nvSpPr>
        <p:spPr bwMode="auto">
          <a:xfrm>
            <a:off x="7043736" y="4343401"/>
            <a:ext cx="2159000" cy="469900"/>
          </a:xfrm>
          <a:prstGeom prst="rect">
            <a:avLst/>
          </a:prstGeom>
          <a:noFill/>
          <a:ln w="12700">
            <a:noFill/>
            <a:miter lim="800000"/>
            <a:headEnd/>
            <a:tailEnd/>
          </a:ln>
        </p:spPr>
        <p:txBody>
          <a:bodyPr lIns="0" tIns="0" rIns="40639" bIns="0"/>
          <a:lstStyle/>
          <a:p>
            <a:pPr marL="39686" algn="ctr"/>
            <a:r>
              <a:rPr lang="en-US" sz="2400" b="1" dirty="0">
                <a:latin typeface="Calibri" pitchFamily="34" charset="0"/>
                <a:cs typeface="Arial" charset="0"/>
              </a:rPr>
              <a:t>Environment</a:t>
            </a:r>
          </a:p>
        </p:txBody>
      </p:sp>
      <p:sp>
        <p:nvSpPr>
          <p:cNvPr id="23564" name="Line 18"/>
          <p:cNvSpPr>
            <a:spLocks noChangeShapeType="1"/>
          </p:cNvSpPr>
          <p:nvPr/>
        </p:nvSpPr>
        <p:spPr bwMode="auto">
          <a:xfrm rot="10800000" flipH="1">
            <a:off x="5195887" y="4765675"/>
            <a:ext cx="2479675"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5" name="Line 19"/>
          <p:cNvSpPr>
            <a:spLocks noChangeShapeType="1"/>
          </p:cNvSpPr>
          <p:nvPr/>
        </p:nvSpPr>
        <p:spPr bwMode="auto">
          <a:xfrm flipH="1">
            <a:off x="5319711" y="5765800"/>
            <a:ext cx="2347912" cy="0"/>
          </a:xfrm>
          <a:prstGeom prst="line">
            <a:avLst/>
          </a:prstGeom>
          <a:noFill/>
          <a:ln w="25400">
            <a:solidFill>
              <a:schemeClr val="tx1"/>
            </a:solidFill>
            <a:round/>
            <a:headEnd type="stealth" w="med" len="med"/>
            <a:tailEnd/>
          </a:ln>
        </p:spPr>
        <p:txBody>
          <a:bodyPr lIns="91439" tIns="45719" rIns="91439" bIns="45719"/>
          <a:lstStyle/>
          <a:p>
            <a:endParaRPr lang="en-US" sz="2400">
              <a:latin typeface="Calibri" pitchFamily="34" charset="0"/>
            </a:endParaRPr>
          </a:p>
        </p:txBody>
      </p:sp>
      <p:sp>
        <p:nvSpPr>
          <p:cNvPr id="23566" name="Rectangle 20"/>
          <p:cNvSpPr>
            <a:spLocks/>
          </p:cNvSpPr>
          <p:nvPr/>
        </p:nvSpPr>
        <p:spPr bwMode="auto">
          <a:xfrm>
            <a:off x="5862637" y="4779963"/>
            <a:ext cx="1257300" cy="3556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Percepts</a:t>
            </a:r>
          </a:p>
        </p:txBody>
      </p:sp>
      <p:sp>
        <p:nvSpPr>
          <p:cNvPr id="23567" name="Rectangle 21"/>
          <p:cNvSpPr>
            <a:spLocks/>
          </p:cNvSpPr>
          <p:nvPr/>
        </p:nvSpPr>
        <p:spPr bwMode="auto">
          <a:xfrm>
            <a:off x="5951537" y="5765800"/>
            <a:ext cx="1079500" cy="406400"/>
          </a:xfrm>
          <a:prstGeom prst="rect">
            <a:avLst/>
          </a:prstGeom>
          <a:noFill/>
          <a:ln w="12700">
            <a:noFill/>
            <a:miter lim="800000"/>
            <a:headEnd/>
            <a:tailEnd/>
          </a:ln>
        </p:spPr>
        <p:txBody>
          <a:bodyPr lIns="0" tIns="0" rIns="40639" bIns="0"/>
          <a:lstStyle/>
          <a:p>
            <a:pPr marL="39686" algn="ctr"/>
            <a:r>
              <a:rPr lang="en-US" sz="1600" dirty="0">
                <a:latin typeface="Calibri" pitchFamily="34" charset="0"/>
                <a:cs typeface="Arial" charset="0"/>
              </a:rPr>
              <a:t>Actions</a:t>
            </a:r>
          </a:p>
        </p:txBody>
      </p:sp>
      <p:sp>
        <p:nvSpPr>
          <p:cNvPr id="20" name="Text Box 4"/>
          <p:cNvSpPr txBox="1">
            <a:spLocks noChangeArrowheads="1"/>
          </p:cNvSpPr>
          <p:nvPr/>
        </p:nvSpPr>
        <p:spPr bwMode="auto">
          <a:xfrm>
            <a:off x="0" y="6477000"/>
            <a:ext cx="8636000" cy="297452"/>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333" dirty="0"/>
              <a:t>Pac-Man is a registered trademark of Namco-Bandai Games, used here for educational purposes</a:t>
            </a:r>
          </a:p>
        </p:txBody>
      </p:sp>
      <p:sp>
        <p:nvSpPr>
          <p:cNvPr id="21" name="TextBox 20"/>
          <p:cNvSpPr txBox="1"/>
          <p:nvPr/>
        </p:nvSpPr>
        <p:spPr>
          <a:xfrm>
            <a:off x="9600819" y="6473031"/>
            <a:ext cx="2529860" cy="379656"/>
          </a:xfrm>
          <a:prstGeom prst="rect">
            <a:avLst/>
          </a:prstGeom>
          <a:noFill/>
        </p:spPr>
        <p:txBody>
          <a:bodyPr wrap="none" rtlCol="0">
            <a:spAutoFit/>
          </a:bodyPr>
          <a:lstStyle/>
          <a:p>
            <a:r>
              <a:rPr lang="en-US" sz="1867" dirty="0">
                <a:solidFill>
                  <a:srgbClr val="FF0000"/>
                </a:solidFill>
                <a:latin typeface="Calibri"/>
                <a:cs typeface="Calibri"/>
              </a:rPr>
              <a:t>Demo1: pacman-l1.mp4</a:t>
            </a:r>
          </a:p>
        </p:txBody>
      </p:sp>
      <p:sp>
        <p:nvSpPr>
          <p:cNvPr id="2" name="Slide Number Placeholder 1">
            <a:extLst>
              <a:ext uri="{FF2B5EF4-FFF2-40B4-BE49-F238E27FC236}">
                <a16:creationId xmlns:a16="http://schemas.microsoft.com/office/drawing/2014/main" id="{F785845A-DA77-49A0-AC65-328EE96ED4C4}"/>
              </a:ext>
            </a:extLst>
          </p:cNvPr>
          <p:cNvSpPr>
            <a:spLocks noGrp="1"/>
          </p:cNvSpPr>
          <p:nvPr>
            <p:ph type="sldNum" sz="quarter" idx="12"/>
          </p:nvPr>
        </p:nvSpPr>
        <p:spPr/>
        <p:txBody>
          <a:bodyPr/>
          <a:lstStyle/>
          <a:p>
            <a:pPr>
              <a:defRPr/>
            </a:pPr>
            <a:fld id="{A91A05A8-D087-49F8-A68B-53BB47A7E6BF}" type="slidenum">
              <a:rPr lang="en-US" smtClean="0"/>
              <a:pPr>
                <a:defRPr/>
              </a:pPr>
              <a:t>36</a:t>
            </a:fld>
            <a:endParaRPr lang="en-US"/>
          </a:p>
        </p:txBody>
      </p:sp>
    </p:spTree>
    <p:extLst>
      <p:ext uri="{BB962C8B-B14F-4D97-AF65-F5344CB8AC3E}">
        <p14:creationId xmlns:p14="http://schemas.microsoft.com/office/powerpoint/2010/main" val="211320792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1635-CCDB-4220-BE84-883265BD289F}"/>
              </a:ext>
            </a:extLst>
          </p:cNvPr>
          <p:cNvSpPr>
            <a:spLocks noGrp="1"/>
          </p:cNvSpPr>
          <p:nvPr>
            <p:ph type="title"/>
          </p:nvPr>
        </p:nvSpPr>
        <p:spPr>
          <a:xfrm>
            <a:off x="838200" y="76202"/>
            <a:ext cx="10515600" cy="818534"/>
          </a:xfrm>
        </p:spPr>
        <p:txBody>
          <a:bodyPr/>
          <a:lstStyle/>
          <a:p>
            <a:r>
              <a:rPr lang="en-US" dirty="0"/>
              <a:t>Search </a:t>
            </a:r>
          </a:p>
        </p:txBody>
      </p:sp>
      <p:pic>
        <p:nvPicPr>
          <p:cNvPr id="4" name="Picture 2">
            <a:extLst>
              <a:ext uri="{FF2B5EF4-FFF2-40B4-BE49-F238E27FC236}">
                <a16:creationId xmlns:a16="http://schemas.microsoft.com/office/drawing/2014/main" id="{2C55730B-30B2-48F1-8AE1-2590CFF452BE}"/>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9681" t="30081" b="5462"/>
          <a:stretch/>
        </p:blipFill>
        <p:spPr bwMode="auto">
          <a:xfrm>
            <a:off x="142100" y="793955"/>
            <a:ext cx="5687324" cy="3048000"/>
          </a:xfrm>
          <a:prstGeom prst="rect">
            <a:avLst/>
          </a:prstGeom>
          <a:noFill/>
        </p:spPr>
      </p:pic>
      <p:pic>
        <p:nvPicPr>
          <p:cNvPr id="5" name="Picture 1">
            <a:extLst>
              <a:ext uri="{FF2B5EF4-FFF2-40B4-BE49-F238E27FC236}">
                <a16:creationId xmlns:a16="http://schemas.microsoft.com/office/drawing/2014/main" id="{DD788273-27A4-42AE-A704-243D0814332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70754" y="76201"/>
            <a:ext cx="4368797" cy="3276599"/>
          </a:xfrm>
          <a:prstGeom prst="rect">
            <a:avLst/>
          </a:prstGeom>
          <a:noFill/>
        </p:spPr>
      </p:pic>
      <p:pic>
        <p:nvPicPr>
          <p:cNvPr id="6" name="Picture 4">
            <a:extLst>
              <a:ext uri="{FF2B5EF4-FFF2-40B4-BE49-F238E27FC236}">
                <a16:creationId xmlns:a16="http://schemas.microsoft.com/office/drawing/2014/main" id="{B6B37BFB-66D7-4154-9198-BC5C91C54CF3}"/>
              </a:ext>
            </a:extLst>
          </p:cNvPr>
          <p:cNvPicPr preferRelativeResize="0">
            <a:picLocks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60404" y="3308351"/>
            <a:ext cx="4589496" cy="3428999"/>
          </a:xfrm>
          <a:prstGeom prst="rect">
            <a:avLst/>
          </a:prstGeom>
          <a:noFill/>
          <a:ln w="38100">
            <a:noFill/>
          </a:ln>
        </p:spPr>
      </p:pic>
      <p:sp>
        <p:nvSpPr>
          <p:cNvPr id="3" name="Slide Number Placeholder 2">
            <a:extLst>
              <a:ext uri="{FF2B5EF4-FFF2-40B4-BE49-F238E27FC236}">
                <a16:creationId xmlns:a16="http://schemas.microsoft.com/office/drawing/2014/main" id="{4B80F0EB-065C-44A0-9C5A-66DDA18E57A7}"/>
              </a:ext>
            </a:extLst>
          </p:cNvPr>
          <p:cNvSpPr>
            <a:spLocks noGrp="1"/>
          </p:cNvSpPr>
          <p:nvPr>
            <p:ph type="sldNum" sz="quarter" idx="12"/>
          </p:nvPr>
        </p:nvSpPr>
        <p:spPr/>
        <p:txBody>
          <a:bodyPr/>
          <a:lstStyle/>
          <a:p>
            <a:pPr>
              <a:defRPr/>
            </a:pPr>
            <a:fld id="{A91A05A8-D087-49F8-A68B-53BB47A7E6BF}" type="slidenum">
              <a:rPr lang="en-US" smtClean="0"/>
              <a:pPr>
                <a:defRPr/>
              </a:pPr>
              <a:t>37</a:t>
            </a:fld>
            <a:endParaRPr lang="en-US"/>
          </a:p>
        </p:txBody>
      </p:sp>
      <p:pic>
        <p:nvPicPr>
          <p:cNvPr id="7" name="Picture 2">
            <a:extLst>
              <a:ext uri="{FF2B5EF4-FFF2-40B4-BE49-F238E27FC236}">
                <a16:creationId xmlns:a16="http://schemas.microsoft.com/office/drawing/2014/main" id="{8AEB43A6-0925-A311-87C1-BEDCCB173A95}"/>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274259" y="3556397"/>
            <a:ext cx="5174162" cy="3172452"/>
          </a:xfrm>
          <a:prstGeom prst="rect">
            <a:avLst/>
          </a:prstGeom>
          <a:noFill/>
        </p:spPr>
      </p:pic>
      <p:sp>
        <p:nvSpPr>
          <p:cNvPr id="8" name="مربع نص 4">
            <a:extLst>
              <a:ext uri="{FF2B5EF4-FFF2-40B4-BE49-F238E27FC236}">
                <a16:creationId xmlns:a16="http://schemas.microsoft.com/office/drawing/2014/main" id="{187C49B4-E4C1-1474-7CFD-DD751E250A21}"/>
              </a:ext>
            </a:extLst>
          </p:cNvPr>
          <p:cNvSpPr txBox="1"/>
          <p:nvPr/>
        </p:nvSpPr>
        <p:spPr>
          <a:xfrm>
            <a:off x="501895" y="3841955"/>
            <a:ext cx="4946526" cy="415498"/>
          </a:xfrm>
          <a:prstGeom prst="rect">
            <a:avLst/>
          </a:prstGeom>
          <a:noFill/>
        </p:spPr>
        <p:txBody>
          <a:bodyPr wrap="square">
            <a:spAutoFit/>
          </a:bodyPr>
          <a:lstStyle/>
          <a:p>
            <a:r>
              <a:rPr lang="en-US" sz="2100" dirty="0"/>
              <a:t>How do we formulate a search problem?</a:t>
            </a:r>
          </a:p>
        </p:txBody>
      </p:sp>
    </p:spTree>
    <p:extLst>
      <p:ext uri="{BB962C8B-B14F-4D97-AF65-F5344CB8AC3E}">
        <p14:creationId xmlns:p14="http://schemas.microsoft.com/office/powerpoint/2010/main" val="62900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D70AF-45CD-E1C8-166B-78984023918B}"/>
              </a:ext>
            </a:extLst>
          </p:cNvPr>
          <p:cNvSpPr>
            <a:spLocks noGrp="1"/>
          </p:cNvSpPr>
          <p:nvPr>
            <p:ph type="title"/>
          </p:nvPr>
        </p:nvSpPr>
        <p:spPr>
          <a:xfrm>
            <a:off x="841248" y="256032"/>
            <a:ext cx="10506456" cy="1014984"/>
          </a:xfrm>
        </p:spPr>
        <p:txBody>
          <a:bodyPr anchor="b">
            <a:normAutofit/>
          </a:bodyPr>
          <a:lstStyle/>
          <a:p>
            <a:r>
              <a:rPr lang="en-US" dirty="0"/>
              <a:t>Machine Learning (ML) definition 	</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E72411FA-5893-BAD2-45F6-4EFA17F46DCA}"/>
              </a:ext>
            </a:extLst>
          </p:cNvPr>
          <p:cNvSpPr>
            <a:spLocks noGrp="1"/>
          </p:cNvSpPr>
          <p:nvPr>
            <p:ph type="sldNum" sz="quarter" idx="12"/>
          </p:nvPr>
        </p:nvSpPr>
        <p:spPr>
          <a:xfrm>
            <a:off x="8873254" y="6356350"/>
            <a:ext cx="2477498" cy="365125"/>
          </a:xfrm>
        </p:spPr>
        <p:txBody>
          <a:bodyPr>
            <a:normAutofit/>
          </a:bodyPr>
          <a:lstStyle/>
          <a:p>
            <a:pPr>
              <a:spcAft>
                <a:spcPts val="600"/>
              </a:spcAft>
            </a:pPr>
            <a:fld id="{66D486A5-AB2C-4DE2-A035-433431484348}"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A7A8F50A-F33B-2414-FB3E-E154808BA61D}"/>
              </a:ext>
            </a:extLst>
          </p:cNvPr>
          <p:cNvGraphicFramePr>
            <a:graphicFrameLocks noGrp="1"/>
          </p:cNvGraphicFramePr>
          <p:nvPr>
            <p:ph idx="1"/>
            <p:extLst>
              <p:ext uri="{D42A27DB-BD31-4B8C-83A1-F6EECF244321}">
                <p14:modId xmlns:p14="http://schemas.microsoft.com/office/powerpoint/2010/main" val="2591465965"/>
              </p:ext>
            </p:extLst>
          </p:nvPr>
        </p:nvGraphicFramePr>
        <p:xfrm>
          <a:off x="838199" y="1647990"/>
          <a:ext cx="11029335" cy="50551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04320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2EAD8-3EC6-2768-1AD7-489B2E64CD88}"/>
              </a:ext>
            </a:extLst>
          </p:cNvPr>
          <p:cNvSpPr>
            <a:spLocks noGrp="1"/>
          </p:cNvSpPr>
          <p:nvPr>
            <p:ph type="title"/>
          </p:nvPr>
        </p:nvSpPr>
        <p:spPr>
          <a:xfrm>
            <a:off x="838200" y="1"/>
            <a:ext cx="10515600" cy="825909"/>
          </a:xfrm>
        </p:spPr>
        <p:txBody>
          <a:bodyPr/>
          <a:lstStyle/>
          <a:p>
            <a:pPr algn="ctr"/>
            <a:r>
              <a:rPr lang="en-US" dirty="0"/>
              <a:t>ML vs Traditional Programming </a:t>
            </a:r>
          </a:p>
        </p:txBody>
      </p:sp>
      <p:graphicFrame>
        <p:nvGraphicFramePr>
          <p:cNvPr id="7" name="Table 7">
            <a:extLst>
              <a:ext uri="{FF2B5EF4-FFF2-40B4-BE49-F238E27FC236}">
                <a16:creationId xmlns:a16="http://schemas.microsoft.com/office/drawing/2014/main" id="{DD58D65E-0A23-CFF4-0748-23DCAD6AA4BA}"/>
              </a:ext>
            </a:extLst>
          </p:cNvPr>
          <p:cNvGraphicFramePr>
            <a:graphicFrameLocks noGrp="1"/>
          </p:cNvGraphicFramePr>
          <p:nvPr>
            <p:ph idx="1"/>
            <p:extLst>
              <p:ext uri="{D42A27DB-BD31-4B8C-83A1-F6EECF244321}">
                <p14:modId xmlns:p14="http://schemas.microsoft.com/office/powerpoint/2010/main" val="3744021692"/>
              </p:ext>
            </p:extLst>
          </p:nvPr>
        </p:nvGraphicFramePr>
        <p:xfrm>
          <a:off x="0" y="1074423"/>
          <a:ext cx="11971947" cy="4907280"/>
        </p:xfrm>
        <a:graphic>
          <a:graphicData uri="http://schemas.openxmlformats.org/drawingml/2006/table">
            <a:tbl>
              <a:tblPr firstRow="1" bandRow="1">
                <a:tableStyleId>{5C22544A-7EE6-4342-B048-85BDC9FD1C3A}</a:tableStyleId>
              </a:tblPr>
              <a:tblGrid>
                <a:gridCol w="1619075">
                  <a:extLst>
                    <a:ext uri="{9D8B030D-6E8A-4147-A177-3AD203B41FA5}">
                      <a16:colId xmlns:a16="http://schemas.microsoft.com/office/drawing/2014/main" val="4156329649"/>
                    </a:ext>
                  </a:extLst>
                </a:gridCol>
                <a:gridCol w="4949505">
                  <a:extLst>
                    <a:ext uri="{9D8B030D-6E8A-4147-A177-3AD203B41FA5}">
                      <a16:colId xmlns:a16="http://schemas.microsoft.com/office/drawing/2014/main" val="1250514392"/>
                    </a:ext>
                  </a:extLst>
                </a:gridCol>
                <a:gridCol w="5403367">
                  <a:extLst>
                    <a:ext uri="{9D8B030D-6E8A-4147-A177-3AD203B41FA5}">
                      <a16:colId xmlns:a16="http://schemas.microsoft.com/office/drawing/2014/main" val="685709816"/>
                    </a:ext>
                  </a:extLst>
                </a:gridCol>
              </a:tblGrid>
              <a:tr h="335907">
                <a:tc>
                  <a:txBody>
                    <a:bodyPr/>
                    <a:lstStyle/>
                    <a:p>
                      <a:pPr fontAlgn="b"/>
                      <a:r>
                        <a:rPr lang="en-US" sz="2000" b="1" dirty="0">
                          <a:effectLst/>
                        </a:rPr>
                        <a:t>Aspect</a:t>
                      </a:r>
                    </a:p>
                  </a:txBody>
                  <a:tcPr anchor="b"/>
                </a:tc>
                <a:tc>
                  <a:txBody>
                    <a:bodyPr/>
                    <a:lstStyle/>
                    <a:p>
                      <a:pPr fontAlgn="b"/>
                      <a:r>
                        <a:rPr lang="en-US" sz="2000" b="1" dirty="0">
                          <a:effectLst/>
                        </a:rPr>
                        <a:t>Machine Learning (ML)</a:t>
                      </a:r>
                    </a:p>
                  </a:txBody>
                  <a:tcPr anchor="b"/>
                </a:tc>
                <a:tc>
                  <a:txBody>
                    <a:bodyPr/>
                    <a:lstStyle/>
                    <a:p>
                      <a:pPr fontAlgn="b"/>
                      <a:r>
                        <a:rPr lang="en-US" sz="2000" b="1">
                          <a:effectLst/>
                        </a:rPr>
                        <a:t>Traditional Programming</a:t>
                      </a:r>
                    </a:p>
                  </a:txBody>
                  <a:tcPr anchor="b"/>
                </a:tc>
                <a:extLst>
                  <a:ext uri="{0D108BD9-81ED-4DB2-BD59-A6C34878D82A}">
                    <a16:rowId xmlns:a16="http://schemas.microsoft.com/office/drawing/2014/main" val="1263075923"/>
                  </a:ext>
                </a:extLst>
              </a:tr>
              <a:tr h="571041">
                <a:tc>
                  <a:txBody>
                    <a:bodyPr/>
                    <a:lstStyle/>
                    <a:p>
                      <a:pPr fontAlgn="base"/>
                      <a:r>
                        <a:rPr lang="en-US" sz="2000" dirty="0">
                          <a:effectLst/>
                        </a:rPr>
                        <a:t>Purpose</a:t>
                      </a:r>
                    </a:p>
                  </a:txBody>
                  <a:tcPr anchor="ctr"/>
                </a:tc>
                <a:tc>
                  <a:txBody>
                    <a:bodyPr/>
                    <a:lstStyle/>
                    <a:p>
                      <a:pPr fontAlgn="base"/>
                      <a:r>
                        <a:rPr lang="en-US" sz="2000" dirty="0">
                          <a:effectLst/>
                        </a:rPr>
                        <a:t>Learning from data to make predictions, recognize patterns, and automate decision-making.</a:t>
                      </a:r>
                    </a:p>
                  </a:txBody>
                  <a:tcPr anchor="ctr"/>
                </a:tc>
                <a:tc>
                  <a:txBody>
                    <a:bodyPr/>
                    <a:lstStyle/>
                    <a:p>
                      <a:pPr fontAlgn="base"/>
                      <a:r>
                        <a:rPr lang="en-US" sz="2000" dirty="0">
                          <a:effectLst/>
                        </a:rPr>
                        <a:t>Executing predefined instructions and algorithms to achieve specific tasks.</a:t>
                      </a:r>
                    </a:p>
                  </a:txBody>
                  <a:tcPr anchor="ctr"/>
                </a:tc>
                <a:extLst>
                  <a:ext uri="{0D108BD9-81ED-4DB2-BD59-A6C34878D82A}">
                    <a16:rowId xmlns:a16="http://schemas.microsoft.com/office/drawing/2014/main" val="1311642141"/>
                  </a:ext>
                </a:extLst>
              </a:tr>
              <a:tr h="473173">
                <a:tc>
                  <a:txBody>
                    <a:bodyPr/>
                    <a:lstStyle/>
                    <a:p>
                      <a:pPr fontAlgn="base"/>
                      <a:r>
                        <a:rPr lang="en-US" sz="2000" dirty="0">
                          <a:effectLst/>
                        </a:rPr>
                        <a:t>Data-driven</a:t>
                      </a:r>
                    </a:p>
                  </a:txBody>
                  <a:tcPr anchor="ctr"/>
                </a:tc>
                <a:tc>
                  <a:txBody>
                    <a:bodyPr/>
                    <a:lstStyle/>
                    <a:p>
                      <a:pPr fontAlgn="base"/>
                      <a:r>
                        <a:rPr lang="en-US" sz="2000" dirty="0">
                          <a:effectLst/>
                        </a:rPr>
                        <a:t>Relies on data for training and learning patterns.</a:t>
                      </a:r>
                    </a:p>
                  </a:txBody>
                  <a:tcPr anchor="ctr"/>
                </a:tc>
                <a:tc>
                  <a:txBody>
                    <a:bodyPr/>
                    <a:lstStyle/>
                    <a:p>
                      <a:pPr fontAlgn="base"/>
                      <a:r>
                        <a:rPr lang="en-US" sz="2000" dirty="0">
                          <a:effectLst/>
                        </a:rPr>
                        <a:t>Not data-driven; instructions are explicitly programmed.</a:t>
                      </a:r>
                    </a:p>
                  </a:txBody>
                  <a:tcPr anchor="ctr"/>
                </a:tc>
                <a:extLst>
                  <a:ext uri="{0D108BD9-81ED-4DB2-BD59-A6C34878D82A}">
                    <a16:rowId xmlns:a16="http://schemas.microsoft.com/office/drawing/2014/main" val="3710133473"/>
                  </a:ext>
                </a:extLst>
              </a:tr>
              <a:tr h="473173">
                <a:tc>
                  <a:txBody>
                    <a:bodyPr/>
                    <a:lstStyle/>
                    <a:p>
                      <a:pPr fontAlgn="base"/>
                      <a:r>
                        <a:rPr lang="en-US" sz="2000" dirty="0">
                          <a:effectLst/>
                        </a:rPr>
                        <a:t>Flexibility</a:t>
                      </a:r>
                    </a:p>
                  </a:txBody>
                  <a:tcPr anchor="ctr"/>
                </a:tc>
                <a:tc>
                  <a:txBody>
                    <a:bodyPr/>
                    <a:lstStyle/>
                    <a:p>
                      <a:pPr fontAlgn="base"/>
                      <a:r>
                        <a:rPr lang="en-US" sz="2000" dirty="0">
                          <a:effectLst/>
                        </a:rPr>
                        <a:t>Adaptable to changing data and can improve with more examples.</a:t>
                      </a:r>
                    </a:p>
                  </a:txBody>
                  <a:tcPr anchor="ctr"/>
                </a:tc>
                <a:tc>
                  <a:txBody>
                    <a:bodyPr/>
                    <a:lstStyle/>
                    <a:p>
                      <a:pPr fontAlgn="base"/>
                      <a:r>
                        <a:rPr lang="en-US" sz="2000" dirty="0">
                          <a:effectLst/>
                        </a:rPr>
                        <a:t>Less adaptable and requires manual code changes for modifications.</a:t>
                      </a:r>
                    </a:p>
                  </a:txBody>
                  <a:tcPr anchor="ctr"/>
                </a:tc>
                <a:extLst>
                  <a:ext uri="{0D108BD9-81ED-4DB2-BD59-A6C34878D82A}">
                    <a16:rowId xmlns:a16="http://schemas.microsoft.com/office/drawing/2014/main" val="714872729"/>
                  </a:ext>
                </a:extLst>
              </a:tr>
              <a:tr h="571041">
                <a:tc>
                  <a:txBody>
                    <a:bodyPr/>
                    <a:lstStyle/>
                    <a:p>
                      <a:pPr fontAlgn="base"/>
                      <a:r>
                        <a:rPr lang="en-US" sz="2000" dirty="0">
                          <a:effectLst/>
                        </a:rPr>
                        <a:t>Problem Complexity</a:t>
                      </a:r>
                    </a:p>
                  </a:txBody>
                  <a:tcPr anchor="ctr"/>
                </a:tc>
                <a:tc>
                  <a:txBody>
                    <a:bodyPr/>
                    <a:lstStyle/>
                    <a:p>
                      <a:pPr fontAlgn="base"/>
                      <a:r>
                        <a:rPr lang="en-US" sz="2000" dirty="0">
                          <a:effectLst/>
                        </a:rPr>
                        <a:t>Suited for complex problems with large datasets or uncertain environments.</a:t>
                      </a:r>
                    </a:p>
                  </a:txBody>
                  <a:tcPr anchor="ctr"/>
                </a:tc>
                <a:tc>
                  <a:txBody>
                    <a:bodyPr/>
                    <a:lstStyle/>
                    <a:p>
                      <a:pPr fontAlgn="base"/>
                      <a:r>
                        <a:rPr lang="en-US" sz="2000" dirty="0">
                          <a:effectLst/>
                        </a:rPr>
                        <a:t>Effective for well-defined, deterministic tasks.</a:t>
                      </a:r>
                    </a:p>
                  </a:txBody>
                  <a:tcPr anchor="ctr"/>
                </a:tc>
                <a:extLst>
                  <a:ext uri="{0D108BD9-81ED-4DB2-BD59-A6C34878D82A}">
                    <a16:rowId xmlns:a16="http://schemas.microsoft.com/office/drawing/2014/main" val="123456334"/>
                  </a:ext>
                </a:extLst>
              </a:tr>
              <a:tr h="571041">
                <a:tc>
                  <a:txBody>
                    <a:bodyPr/>
                    <a:lstStyle/>
                    <a:p>
                      <a:pPr fontAlgn="base"/>
                      <a:r>
                        <a:rPr lang="en-US" sz="2000" dirty="0">
                          <a:effectLst/>
                        </a:rPr>
                        <a:t>Expertise Required</a:t>
                      </a:r>
                    </a:p>
                  </a:txBody>
                  <a:tcPr anchor="ctr"/>
                </a:tc>
                <a:tc>
                  <a:txBody>
                    <a:bodyPr/>
                    <a:lstStyle/>
                    <a:p>
                      <a:pPr fontAlgn="base"/>
                      <a:r>
                        <a:rPr lang="en-US" sz="2000" dirty="0">
                          <a:effectLst/>
                        </a:rPr>
                        <a:t>Requires knowledge of data preprocessing, algorithm selection, and model tuning.</a:t>
                      </a:r>
                    </a:p>
                  </a:txBody>
                  <a:tcPr anchor="ctr"/>
                </a:tc>
                <a:tc>
                  <a:txBody>
                    <a:bodyPr/>
                    <a:lstStyle/>
                    <a:p>
                      <a:pPr fontAlgn="base"/>
                      <a:r>
                        <a:rPr lang="en-US" sz="2000" dirty="0">
                          <a:effectLst/>
                        </a:rPr>
                        <a:t>Requires expertise in programming languages, algorithms, and problem-solving.</a:t>
                      </a:r>
                    </a:p>
                  </a:txBody>
                  <a:tcPr anchor="ctr"/>
                </a:tc>
                <a:extLst>
                  <a:ext uri="{0D108BD9-81ED-4DB2-BD59-A6C34878D82A}">
                    <a16:rowId xmlns:a16="http://schemas.microsoft.com/office/drawing/2014/main" val="3150377711"/>
                  </a:ext>
                </a:extLst>
              </a:tr>
              <a:tr h="473173">
                <a:tc>
                  <a:txBody>
                    <a:bodyPr/>
                    <a:lstStyle/>
                    <a:p>
                      <a:pPr fontAlgn="base"/>
                      <a:r>
                        <a:rPr lang="en-US" sz="2000">
                          <a:effectLst/>
                        </a:rPr>
                        <a:t>Maintenance</a:t>
                      </a:r>
                    </a:p>
                  </a:txBody>
                  <a:tcPr anchor="ctr"/>
                </a:tc>
                <a:tc>
                  <a:txBody>
                    <a:bodyPr/>
                    <a:lstStyle/>
                    <a:p>
                      <a:pPr fontAlgn="base"/>
                      <a:r>
                        <a:rPr lang="en-US" sz="2000" dirty="0">
                          <a:effectLst/>
                        </a:rPr>
                        <a:t>May require periodic retraining and adjustment as data changes.</a:t>
                      </a:r>
                    </a:p>
                  </a:txBody>
                  <a:tcPr anchor="ctr"/>
                </a:tc>
                <a:tc>
                  <a:txBody>
                    <a:bodyPr/>
                    <a:lstStyle/>
                    <a:p>
                      <a:pPr fontAlgn="base"/>
                      <a:r>
                        <a:rPr lang="en-US" sz="2000" dirty="0">
                          <a:effectLst/>
                        </a:rPr>
                        <a:t>Maintenance involves debugging, updating, and code optimization.</a:t>
                      </a:r>
                    </a:p>
                  </a:txBody>
                  <a:tcPr anchor="ctr"/>
                </a:tc>
                <a:extLst>
                  <a:ext uri="{0D108BD9-81ED-4DB2-BD59-A6C34878D82A}">
                    <a16:rowId xmlns:a16="http://schemas.microsoft.com/office/drawing/2014/main" val="3173721777"/>
                  </a:ext>
                </a:extLst>
              </a:tr>
            </a:tbl>
          </a:graphicData>
        </a:graphic>
      </p:graphicFrame>
      <p:sp>
        <p:nvSpPr>
          <p:cNvPr id="8" name="Slide Number Placeholder 7">
            <a:extLst>
              <a:ext uri="{FF2B5EF4-FFF2-40B4-BE49-F238E27FC236}">
                <a16:creationId xmlns:a16="http://schemas.microsoft.com/office/drawing/2014/main" id="{56F732DE-5418-9F2A-1B50-4A7A456ABA16}"/>
              </a:ext>
            </a:extLst>
          </p:cNvPr>
          <p:cNvSpPr>
            <a:spLocks noGrp="1"/>
          </p:cNvSpPr>
          <p:nvPr>
            <p:ph type="sldNum" sz="quarter" idx="12"/>
          </p:nvPr>
        </p:nvSpPr>
        <p:spPr/>
        <p:txBody>
          <a:bodyPr/>
          <a:lstStyle/>
          <a:p>
            <a:fld id="{66D486A5-AB2C-4DE2-A035-433431484348}" type="slidenum">
              <a:rPr lang="en-US" smtClean="0"/>
              <a:t>39</a:t>
            </a:fld>
            <a:endParaRPr lang="en-US"/>
          </a:p>
        </p:txBody>
      </p:sp>
    </p:spTree>
    <p:extLst>
      <p:ext uri="{BB962C8B-B14F-4D97-AF65-F5344CB8AC3E}">
        <p14:creationId xmlns:p14="http://schemas.microsoft.com/office/powerpoint/2010/main" val="448638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Naive Definition</a:t>
            </a:r>
            <a:endParaRPr lang="en-US" dirty="0"/>
          </a:p>
        </p:txBody>
      </p:sp>
      <p:sp>
        <p:nvSpPr>
          <p:cNvPr id="3" name="Inhaltsplatzhalter 2"/>
          <p:cNvSpPr>
            <a:spLocks noGrp="1"/>
          </p:cNvSpPr>
          <p:nvPr>
            <p:ph idx="1"/>
          </p:nvPr>
        </p:nvSpPr>
        <p:spPr/>
        <p:txBody>
          <a:bodyPr>
            <a:normAutofit fontScale="92500" lnSpcReduction="10000"/>
          </a:bodyPr>
          <a:lstStyle/>
          <a:p>
            <a:r>
              <a:rPr lang="en-US" dirty="0"/>
              <a:t>Naive definition:</a:t>
            </a:r>
          </a:p>
          <a:p>
            <a:pPr lvl="1"/>
            <a:r>
              <a:rPr lang="en-US" dirty="0"/>
              <a:t>Big data only depends on the data size</a:t>
            </a:r>
          </a:p>
          <a:p>
            <a:pPr lvl="1"/>
            <a:r>
              <a:rPr lang="en-US" dirty="0"/>
              <a:t>1 Gigabyte? 1 Terabyte? 1 Petabyte?</a:t>
            </a:r>
          </a:p>
          <a:p>
            <a:endParaRPr lang="en-US" dirty="0"/>
          </a:p>
          <a:p>
            <a:r>
              <a:rPr lang="en-US" dirty="0"/>
              <a:t>Naive interpretation misses important aspects</a:t>
            </a:r>
          </a:p>
          <a:p>
            <a:pPr lvl="1"/>
            <a:r>
              <a:rPr lang="en-US" dirty="0"/>
              <a:t>Time:</a:t>
            </a:r>
          </a:p>
          <a:p>
            <a:pPr lvl="2"/>
            <a:r>
              <a:rPr lang="en-US" dirty="0"/>
              <a:t>Analyzing 1 Gigabyte of data per day is different from analyzing 1 Gigabyte of data per second</a:t>
            </a:r>
          </a:p>
          <a:p>
            <a:pPr lvl="1"/>
            <a:r>
              <a:rPr lang="en-US" dirty="0"/>
              <a:t>Diversity:</a:t>
            </a:r>
          </a:p>
          <a:p>
            <a:pPr lvl="2"/>
            <a:r>
              <a:rPr lang="en-US" dirty="0"/>
              <a:t>Analyzing spread sheets with numeric data is different from analyzing Web pages that contain a mixture of text and images</a:t>
            </a:r>
          </a:p>
          <a:p>
            <a:pPr lvl="1"/>
            <a:r>
              <a:rPr lang="en-US" dirty="0"/>
              <a:t>Distribution:</a:t>
            </a:r>
          </a:p>
          <a:p>
            <a:pPr lvl="2"/>
            <a:r>
              <a:rPr lang="en-US" dirty="0"/>
              <a:t>Analyzing data from a single source is different from analyzing data from multiple sources</a:t>
            </a:r>
          </a:p>
        </p:txBody>
      </p:sp>
      <p:sp>
        <p:nvSpPr>
          <p:cNvPr id="5" name="Slide Number Placeholder 4">
            <a:extLst>
              <a:ext uri="{FF2B5EF4-FFF2-40B4-BE49-F238E27FC236}">
                <a16:creationId xmlns:a16="http://schemas.microsoft.com/office/drawing/2014/main" id="{5BB1D3C7-A232-7D05-D1A9-787299CE268D}"/>
              </a:ext>
            </a:extLst>
          </p:cNvPr>
          <p:cNvSpPr>
            <a:spLocks noGrp="1"/>
          </p:cNvSpPr>
          <p:nvPr>
            <p:ph type="sldNum" sz="quarter" idx="12"/>
          </p:nvPr>
        </p:nvSpPr>
        <p:spPr/>
        <p:txBody>
          <a:bodyPr/>
          <a:lstStyle/>
          <a:p>
            <a:fld id="{66D486A5-AB2C-4DE2-A035-433431484348}" type="slidenum">
              <a:rPr lang="en-US" smtClean="0"/>
              <a:t>4</a:t>
            </a:fld>
            <a:endParaRPr lang="en-US"/>
          </a:p>
        </p:txBody>
      </p:sp>
    </p:spTree>
    <p:extLst>
      <p:ext uri="{BB962C8B-B14F-4D97-AF65-F5344CB8AC3E}">
        <p14:creationId xmlns:p14="http://schemas.microsoft.com/office/powerpoint/2010/main" val="257493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B1523-49FC-61F8-79FD-E67BDDE5053A}"/>
              </a:ext>
            </a:extLst>
          </p:cNvPr>
          <p:cNvSpPr>
            <a:spLocks noGrp="1"/>
          </p:cNvSpPr>
          <p:nvPr>
            <p:ph type="title"/>
          </p:nvPr>
        </p:nvSpPr>
        <p:spPr/>
        <p:txBody>
          <a:bodyPr/>
          <a:lstStyle/>
          <a:p>
            <a:r>
              <a:rPr lang="en-US" dirty="0"/>
              <a:t>ML models vs programs </a:t>
            </a:r>
          </a:p>
        </p:txBody>
      </p:sp>
      <p:pic>
        <p:nvPicPr>
          <p:cNvPr id="4" name="Google Shape;106;p13">
            <a:extLst>
              <a:ext uri="{FF2B5EF4-FFF2-40B4-BE49-F238E27FC236}">
                <a16:creationId xmlns:a16="http://schemas.microsoft.com/office/drawing/2014/main" id="{905E5797-EAED-864C-F1AE-D7512DCDDE0C}"/>
              </a:ext>
            </a:extLst>
          </p:cNvPr>
          <p:cNvPicPr preferRelativeResize="0"/>
          <p:nvPr/>
        </p:nvPicPr>
        <p:blipFill rotWithShape="1">
          <a:blip r:embed="rId2">
            <a:alphaModFix/>
          </a:blip>
          <a:srcRect l="7296" t="8440" r="12358" b="13009"/>
          <a:stretch/>
        </p:blipFill>
        <p:spPr>
          <a:xfrm>
            <a:off x="123794" y="2000308"/>
            <a:ext cx="5569083" cy="3486092"/>
          </a:xfrm>
          <a:prstGeom prst="rect">
            <a:avLst/>
          </a:prstGeom>
          <a:noFill/>
          <a:ln>
            <a:noFill/>
          </a:ln>
        </p:spPr>
      </p:pic>
      <p:pic>
        <p:nvPicPr>
          <p:cNvPr id="5" name="Google Shape;113;p14">
            <a:extLst>
              <a:ext uri="{FF2B5EF4-FFF2-40B4-BE49-F238E27FC236}">
                <a16:creationId xmlns:a16="http://schemas.microsoft.com/office/drawing/2014/main" id="{FF5AA3A1-A017-B393-6ECA-07ECADBAC584}"/>
              </a:ext>
            </a:extLst>
          </p:cNvPr>
          <p:cNvPicPr preferRelativeResize="0"/>
          <p:nvPr/>
        </p:nvPicPr>
        <p:blipFill rotWithShape="1">
          <a:blip r:embed="rId3">
            <a:alphaModFix/>
          </a:blip>
          <a:srcRect l="8340" t="10856" r="12287" b="17192"/>
          <a:stretch/>
        </p:blipFill>
        <p:spPr>
          <a:xfrm>
            <a:off x="6784258" y="2363821"/>
            <a:ext cx="5283948" cy="2965263"/>
          </a:xfrm>
          <a:prstGeom prst="rect">
            <a:avLst/>
          </a:prstGeom>
          <a:noFill/>
          <a:ln>
            <a:noFill/>
          </a:ln>
        </p:spPr>
      </p:pic>
      <p:sp>
        <p:nvSpPr>
          <p:cNvPr id="6" name="Slide Number Placeholder 5">
            <a:extLst>
              <a:ext uri="{FF2B5EF4-FFF2-40B4-BE49-F238E27FC236}">
                <a16:creationId xmlns:a16="http://schemas.microsoft.com/office/drawing/2014/main" id="{47B9CE18-71CA-1CA9-8C0D-EED4663D1751}"/>
              </a:ext>
            </a:extLst>
          </p:cNvPr>
          <p:cNvSpPr>
            <a:spLocks noGrp="1"/>
          </p:cNvSpPr>
          <p:nvPr>
            <p:ph type="sldNum" sz="quarter" idx="12"/>
          </p:nvPr>
        </p:nvSpPr>
        <p:spPr/>
        <p:txBody>
          <a:bodyPr/>
          <a:lstStyle/>
          <a:p>
            <a:fld id="{66D486A5-AB2C-4DE2-A035-433431484348}" type="slidenum">
              <a:rPr lang="en-US" smtClean="0"/>
              <a:t>40</a:t>
            </a:fld>
            <a:endParaRPr lang="en-US"/>
          </a:p>
        </p:txBody>
      </p:sp>
    </p:spTree>
    <p:extLst>
      <p:ext uri="{BB962C8B-B14F-4D97-AF65-F5344CB8AC3E}">
        <p14:creationId xmlns:p14="http://schemas.microsoft.com/office/powerpoint/2010/main" val="1707669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F502-8C75-C83D-2DAD-0F820E7E8493}"/>
              </a:ext>
            </a:extLst>
          </p:cNvPr>
          <p:cNvSpPr>
            <a:spLocks noGrp="1"/>
          </p:cNvSpPr>
          <p:nvPr>
            <p:ph type="title"/>
          </p:nvPr>
        </p:nvSpPr>
        <p:spPr/>
        <p:txBody>
          <a:bodyPr/>
          <a:lstStyle/>
          <a:p>
            <a:r>
              <a:rPr lang="en-US" dirty="0"/>
              <a:t>Data Pipeline </a:t>
            </a:r>
          </a:p>
        </p:txBody>
      </p:sp>
      <p:pic>
        <p:nvPicPr>
          <p:cNvPr id="4" name="Picture 2" descr="The illustration shows 5 vertical layers.&#10;• The first layer is a vertical rectangle titled data sources with 5 cylinders. They are labeled the following:&#10;• ERP&#10;• Legacy&#10;• POS&#10;• Other OLTP/Web&#10;• External Data&#10;• An arrow leads to the second layer which is another vertical rectangle titled ETL processes with 5 boxes with the following labels:&#10;• Select&#10;• Extract&#10;• Transform&#10;• Integrate&#10;• Load&#10;• An arrow leads to the third layer which consists of 3 cylinders.&#10;• The first cylinder at the top is labeled Metadata and shaded blue.&#10;• The second cylinder is slightly larger than the first one and is labeled Enterprise Data Warehouse. It is shaded blue.&#10;• The third cylinder at the bottom is the same size as the second one and is labeled Replication. It is shaded violet.&#10;• The fourth layer is a vertical rectangle titled Data marts with 4 cylinders labeled the following:&#10;• Data mart (Marketing)&#10;• Data mart (Operations)&#10;• Data mart (Finance)&#10;• Data mart (...)&#10;• Enterprise Data Warehouse has 4 arrows pointing to each cylinder in the fourth layer.&#10;• A dotted line from Metadata labeled No data mart options points to the final layer.&#10;• A solid line runs from each cylinder to a rectangle block labeled API/Middleware.&#10;• The fifth layer is titled Applications (Visualization) and contains the following enclosed in a rectangle:&#10;• The phrase Data/Text Mining beside a graphic of a computer with a C. R. T. monitor.&#10;• The phrase OLAP, Dashboard, Web beside a graphic of a tablet with a stylus.&#10;• The phrase Routine Business Reporting beside a graphic of a computer with a slim monitor.&#10;• The phrase Custom-Built Applications beside a graphic of a laptop.&#10;• 4 double-sided arrows point from API/Middleware to each component in the final layer.">
            <a:extLst>
              <a:ext uri="{FF2B5EF4-FFF2-40B4-BE49-F238E27FC236}">
                <a16:creationId xmlns:a16="http://schemas.microsoft.com/office/drawing/2014/main" id="{8BAF7F9F-18F1-C879-CAE9-A74820898D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383"/>
          <a:stretch/>
        </p:blipFill>
        <p:spPr bwMode="auto">
          <a:xfrm>
            <a:off x="666136" y="1382070"/>
            <a:ext cx="10079895" cy="511080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225DD82-89D7-EBB6-D1F8-97270685D5F8}"/>
              </a:ext>
            </a:extLst>
          </p:cNvPr>
          <p:cNvSpPr>
            <a:spLocks noGrp="1"/>
          </p:cNvSpPr>
          <p:nvPr>
            <p:ph type="sldNum" sz="quarter" idx="12"/>
          </p:nvPr>
        </p:nvSpPr>
        <p:spPr/>
        <p:txBody>
          <a:bodyPr/>
          <a:lstStyle/>
          <a:p>
            <a:fld id="{66D486A5-AB2C-4DE2-A035-433431484348}" type="slidenum">
              <a:rPr lang="en-US" smtClean="0"/>
              <a:t>41</a:t>
            </a:fld>
            <a:endParaRPr lang="en-US"/>
          </a:p>
        </p:txBody>
      </p:sp>
    </p:spTree>
    <p:extLst>
      <p:ext uri="{BB962C8B-B14F-4D97-AF65-F5344CB8AC3E}">
        <p14:creationId xmlns:p14="http://schemas.microsoft.com/office/powerpoint/2010/main" val="31743030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3B3A-64C5-0545-03A1-CC85A4211263}"/>
              </a:ext>
            </a:extLst>
          </p:cNvPr>
          <p:cNvSpPr>
            <a:spLocks noGrp="1"/>
          </p:cNvSpPr>
          <p:nvPr>
            <p:ph type="title"/>
          </p:nvPr>
        </p:nvSpPr>
        <p:spPr/>
        <p:txBody>
          <a:bodyPr/>
          <a:lstStyle/>
          <a:p>
            <a:r>
              <a:rPr lang="en-US" dirty="0"/>
              <a:t>Some Data Science Tasks </a:t>
            </a:r>
          </a:p>
        </p:txBody>
      </p:sp>
      <p:graphicFrame>
        <p:nvGraphicFramePr>
          <p:cNvPr id="4" name="Google Shape;124;p16">
            <a:extLst>
              <a:ext uri="{FF2B5EF4-FFF2-40B4-BE49-F238E27FC236}">
                <a16:creationId xmlns:a16="http://schemas.microsoft.com/office/drawing/2014/main" id="{A5F95AFD-84E8-402D-0EBA-0340CD8B077C}"/>
              </a:ext>
            </a:extLst>
          </p:cNvPr>
          <p:cNvGraphicFramePr/>
          <p:nvPr>
            <p:extLst>
              <p:ext uri="{D42A27DB-BD31-4B8C-83A1-F6EECF244321}">
                <p14:modId xmlns:p14="http://schemas.microsoft.com/office/powerpoint/2010/main" val="1026603145"/>
              </p:ext>
            </p:extLst>
          </p:nvPr>
        </p:nvGraphicFramePr>
        <p:xfrm>
          <a:off x="241374" y="1448891"/>
          <a:ext cx="11709251" cy="4958842"/>
        </p:xfrm>
        <a:graphic>
          <a:graphicData uri="http://schemas.openxmlformats.org/drawingml/2006/table">
            <a:tbl>
              <a:tblPr>
                <a:noFill/>
              </a:tblPr>
              <a:tblGrid>
                <a:gridCol w="1546930">
                  <a:extLst>
                    <a:ext uri="{9D8B030D-6E8A-4147-A177-3AD203B41FA5}">
                      <a16:colId xmlns:a16="http://schemas.microsoft.com/office/drawing/2014/main" val="20000"/>
                    </a:ext>
                  </a:extLst>
                </a:gridCol>
                <a:gridCol w="3920471">
                  <a:extLst>
                    <a:ext uri="{9D8B030D-6E8A-4147-A177-3AD203B41FA5}">
                      <a16:colId xmlns:a16="http://schemas.microsoft.com/office/drawing/2014/main" val="20001"/>
                    </a:ext>
                  </a:extLst>
                </a:gridCol>
                <a:gridCol w="2536841">
                  <a:extLst>
                    <a:ext uri="{9D8B030D-6E8A-4147-A177-3AD203B41FA5}">
                      <a16:colId xmlns:a16="http://schemas.microsoft.com/office/drawing/2014/main" val="20002"/>
                    </a:ext>
                  </a:extLst>
                </a:gridCol>
                <a:gridCol w="3705009">
                  <a:extLst>
                    <a:ext uri="{9D8B030D-6E8A-4147-A177-3AD203B41FA5}">
                      <a16:colId xmlns:a16="http://schemas.microsoft.com/office/drawing/2014/main" val="20003"/>
                    </a:ext>
                  </a:extLst>
                </a:gridCol>
              </a:tblGrid>
              <a:tr h="289650">
                <a:tc>
                  <a:txBody>
                    <a:bodyPr/>
                    <a:lstStyle/>
                    <a:p>
                      <a:pPr marL="63500" lvl="0" indent="0" algn="l" rtl="0">
                        <a:lnSpc>
                          <a:spcPct val="115000"/>
                        </a:lnSpc>
                        <a:spcBef>
                          <a:spcPts val="0"/>
                        </a:spcBef>
                        <a:spcAft>
                          <a:spcPts val="0"/>
                        </a:spcAft>
                        <a:buNone/>
                      </a:pPr>
                      <a:r>
                        <a:rPr lang="en-US" sz="1800"/>
                        <a:t>Tasks</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63500" lvl="0" indent="0" algn="l" rtl="0">
                        <a:lnSpc>
                          <a:spcPct val="115000"/>
                        </a:lnSpc>
                        <a:spcBef>
                          <a:spcPts val="0"/>
                        </a:spcBef>
                        <a:spcAft>
                          <a:spcPts val="0"/>
                        </a:spcAft>
                        <a:buNone/>
                      </a:pPr>
                      <a:r>
                        <a:rPr lang="en-US" sz="1800"/>
                        <a:t>Description</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63500" lvl="0" indent="0" algn="l" rtl="0">
                        <a:lnSpc>
                          <a:spcPct val="115000"/>
                        </a:lnSpc>
                        <a:spcBef>
                          <a:spcPts val="0"/>
                        </a:spcBef>
                        <a:spcAft>
                          <a:spcPts val="0"/>
                        </a:spcAft>
                        <a:buNone/>
                      </a:pPr>
                      <a:r>
                        <a:rPr lang="en-US" sz="1800"/>
                        <a:t>Algorithms</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tc>
                  <a:txBody>
                    <a:bodyPr/>
                    <a:lstStyle/>
                    <a:p>
                      <a:pPr marL="63500" lvl="0" indent="0" algn="l" rtl="0">
                        <a:lnSpc>
                          <a:spcPct val="115000"/>
                        </a:lnSpc>
                        <a:spcBef>
                          <a:spcPts val="0"/>
                        </a:spcBef>
                        <a:spcAft>
                          <a:spcPts val="0"/>
                        </a:spcAft>
                        <a:buNone/>
                      </a:pPr>
                      <a:r>
                        <a:rPr lang="en-US" sz="1800"/>
                        <a:t>Examples</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887500">
                <a:tc>
                  <a:txBody>
                    <a:bodyPr/>
                    <a:lstStyle/>
                    <a:p>
                      <a:pPr marL="63500" lvl="0" indent="0" algn="l" rtl="0">
                        <a:lnSpc>
                          <a:spcPct val="115000"/>
                        </a:lnSpc>
                        <a:spcBef>
                          <a:spcPts val="0"/>
                        </a:spcBef>
                        <a:spcAft>
                          <a:spcPts val="0"/>
                        </a:spcAft>
                        <a:buNone/>
                      </a:pPr>
                      <a:r>
                        <a:rPr lang="en-US" sz="1800"/>
                        <a:t>Classification</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dirty="0"/>
                        <a:t>Predict if a data point belongs to one of predefined classes. The prediction will be based on learning from known data set.</a:t>
                      </a:r>
                      <a:endParaRPr sz="1800" dirty="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Decision Trees, Neural networks, Bayesian models, Induction rules, K nearest neighbors</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Assigning voters into known buckets by political parties eg: soccer moms. Bucketing new customers into one of known customer groups.</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875825">
                <a:tc>
                  <a:txBody>
                    <a:bodyPr/>
                    <a:lstStyle/>
                    <a:p>
                      <a:pPr marL="63500" lvl="0" indent="0" algn="l" rtl="0">
                        <a:lnSpc>
                          <a:spcPct val="115000"/>
                        </a:lnSpc>
                        <a:spcBef>
                          <a:spcPts val="0"/>
                        </a:spcBef>
                        <a:spcAft>
                          <a:spcPts val="0"/>
                        </a:spcAft>
                        <a:buNone/>
                      </a:pPr>
                      <a:r>
                        <a:rPr lang="en-US" sz="1800"/>
                        <a:t>Regression</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Predict the numeric target label of a data point. The prediction will be based on learning from known data set.</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Linear regression, Logistic regression</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Predicting unemployment rate for next year. Estimating insurance premium. </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662000">
                <a:tc>
                  <a:txBody>
                    <a:bodyPr/>
                    <a:lstStyle/>
                    <a:p>
                      <a:pPr marL="63500" lvl="0" indent="0" algn="l" rtl="0">
                        <a:lnSpc>
                          <a:spcPct val="115000"/>
                        </a:lnSpc>
                        <a:spcBef>
                          <a:spcPts val="0"/>
                        </a:spcBef>
                        <a:spcAft>
                          <a:spcPts val="0"/>
                        </a:spcAft>
                        <a:buNone/>
                      </a:pPr>
                      <a:r>
                        <a:rPr lang="en-US" sz="1800"/>
                        <a:t>Clustering</a:t>
                      </a:r>
                      <a:endParaRPr sz="1800"/>
                    </a:p>
                  </a:txBody>
                  <a:tcPr marL="68575" marR="68575" marT="63500" marB="63500">
                    <a:lnL w="12700" cap="flat" cmpd="sng">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Identify natural clusters within the data set based on inherit properties within the data set.</a:t>
                      </a:r>
                      <a:endParaRPr sz="1800"/>
                    </a:p>
                  </a:txBody>
                  <a:tcPr marL="68575" marR="68575" marT="63500" marB="6350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dirty="0"/>
                        <a:t>K means, density-based clustering - DBSCAN</a:t>
                      </a:r>
                      <a:endParaRPr sz="1800" dirty="0"/>
                    </a:p>
                  </a:txBody>
                  <a:tcPr marL="68575" marR="68575" marT="63500" marB="63500">
                    <a:lnL w="12700" cap="flat" cmpd="sng" algn="ctr">
                      <a:solidFill>
                        <a:srgbClr val="000000"/>
                      </a:solidFill>
                      <a:prstDash val="solid"/>
                      <a:round/>
                      <a:headEnd type="none" w="sm" len="sm"/>
                      <a:tailEnd type="none" w="sm" len="sm"/>
                    </a:lnL>
                    <a:lnR w="12700" cap="flat" cmpd="sng" algn="ctr">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dirty="0"/>
                        <a:t>Finding customer segments in a company based on transaction, web and customer call data.</a:t>
                      </a:r>
                      <a:endParaRPr sz="1800" dirty="0"/>
                    </a:p>
                  </a:txBody>
                  <a:tcPr marL="68575" marR="68575" marT="63500" marB="63500">
                    <a:lnL w="12700" cap="flat" cmpd="sng" algn="ctr">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lgn="ctr">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639475">
                <a:tc>
                  <a:txBody>
                    <a:bodyPr/>
                    <a:lstStyle/>
                    <a:p>
                      <a:pPr marL="63500" lvl="0" indent="0" algn="l" rtl="0">
                        <a:lnSpc>
                          <a:spcPct val="115000"/>
                        </a:lnSpc>
                        <a:spcBef>
                          <a:spcPts val="0"/>
                        </a:spcBef>
                        <a:spcAft>
                          <a:spcPts val="0"/>
                        </a:spcAft>
                        <a:buNone/>
                      </a:pPr>
                      <a:r>
                        <a:rPr lang="en-US" sz="1800"/>
                        <a:t>Association analysis</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Identify relationships within an itemset based on transaction data.</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a:t>FP Growth, Apriori</a:t>
                      </a:r>
                      <a:endParaRPr sz="180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63500" lvl="0" indent="0" algn="l" rtl="0">
                        <a:lnSpc>
                          <a:spcPct val="115000"/>
                        </a:lnSpc>
                        <a:spcBef>
                          <a:spcPts val="0"/>
                        </a:spcBef>
                        <a:spcAft>
                          <a:spcPts val="0"/>
                        </a:spcAft>
                        <a:buNone/>
                      </a:pPr>
                      <a:r>
                        <a:rPr lang="en-US" sz="1800" dirty="0"/>
                        <a:t>Find cross selling opportunities for a retailor based on transaction purchase history.</a:t>
                      </a:r>
                      <a:endParaRPr sz="1800" dirty="0"/>
                    </a:p>
                  </a:txBody>
                  <a:tcPr marL="68575" marR="68575"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5" name="Slide Number Placeholder 4">
            <a:extLst>
              <a:ext uri="{FF2B5EF4-FFF2-40B4-BE49-F238E27FC236}">
                <a16:creationId xmlns:a16="http://schemas.microsoft.com/office/drawing/2014/main" id="{C21D38C2-9886-7D93-293B-3FB8CD69708A}"/>
              </a:ext>
            </a:extLst>
          </p:cNvPr>
          <p:cNvSpPr>
            <a:spLocks noGrp="1"/>
          </p:cNvSpPr>
          <p:nvPr>
            <p:ph type="sldNum" sz="quarter" idx="12"/>
          </p:nvPr>
        </p:nvSpPr>
        <p:spPr/>
        <p:txBody>
          <a:bodyPr/>
          <a:lstStyle/>
          <a:p>
            <a:fld id="{66D486A5-AB2C-4DE2-A035-433431484348}" type="slidenum">
              <a:rPr lang="en-US" smtClean="0"/>
              <a:t>42</a:t>
            </a:fld>
            <a:endParaRPr lang="en-US"/>
          </a:p>
        </p:txBody>
      </p:sp>
    </p:spTree>
    <p:extLst>
      <p:ext uri="{BB962C8B-B14F-4D97-AF65-F5344CB8AC3E}">
        <p14:creationId xmlns:p14="http://schemas.microsoft.com/office/powerpoint/2010/main" val="40385285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Summary</a:t>
            </a:r>
            <a:endParaRPr lang="en-US" dirty="0"/>
          </a:p>
        </p:txBody>
      </p:sp>
      <p:sp>
        <p:nvSpPr>
          <p:cNvPr id="3" name="Inhaltsplatzhalter 2"/>
          <p:cNvSpPr>
            <a:spLocks noGrp="1"/>
          </p:cNvSpPr>
          <p:nvPr>
            <p:ph idx="1"/>
          </p:nvPr>
        </p:nvSpPr>
        <p:spPr/>
        <p:txBody>
          <a:bodyPr/>
          <a:lstStyle/>
          <a:p>
            <a:r>
              <a:rPr lang="de-DE" dirty="0"/>
              <a:t>Big </a:t>
            </a:r>
            <a:r>
              <a:rPr lang="de-DE" dirty="0" err="1"/>
              <a:t>data</a:t>
            </a:r>
            <a:r>
              <a:rPr lang="de-DE" dirty="0"/>
              <a:t> </a:t>
            </a:r>
            <a:r>
              <a:rPr lang="de-DE" dirty="0" err="1"/>
              <a:t>has</a:t>
            </a:r>
            <a:r>
              <a:rPr lang="de-DE" dirty="0"/>
              <a:t> a high </a:t>
            </a:r>
            <a:r>
              <a:rPr lang="de-DE" dirty="0" err="1"/>
              <a:t>volume</a:t>
            </a:r>
            <a:r>
              <a:rPr lang="de-DE" dirty="0"/>
              <a:t>, </a:t>
            </a:r>
            <a:r>
              <a:rPr lang="de-DE" dirty="0" err="1"/>
              <a:t>velocity</a:t>
            </a:r>
            <a:r>
              <a:rPr lang="de-DE" dirty="0"/>
              <a:t>, </a:t>
            </a:r>
            <a:r>
              <a:rPr lang="de-DE" dirty="0" err="1"/>
              <a:t>and</a:t>
            </a:r>
            <a:r>
              <a:rPr lang="de-DE" dirty="0"/>
              <a:t> </a:t>
            </a:r>
            <a:r>
              <a:rPr lang="de-DE" dirty="0" err="1"/>
              <a:t>variety</a:t>
            </a:r>
            <a:endParaRPr lang="de-DE" dirty="0"/>
          </a:p>
          <a:p>
            <a:endParaRPr lang="de-DE" dirty="0"/>
          </a:p>
          <a:p>
            <a:r>
              <a:rPr lang="de-DE" dirty="0"/>
              <a:t>Different </a:t>
            </a:r>
            <a:r>
              <a:rPr lang="de-DE" dirty="0" err="1"/>
              <a:t>data</a:t>
            </a:r>
            <a:r>
              <a:rPr lang="de-DE" dirty="0"/>
              <a:t> </a:t>
            </a:r>
            <a:r>
              <a:rPr lang="de-DE" dirty="0" err="1"/>
              <a:t>structures</a:t>
            </a:r>
            <a:endParaRPr lang="de-DE" dirty="0"/>
          </a:p>
          <a:p>
            <a:pPr lvl="1"/>
            <a:r>
              <a:rPr lang="de-DE" dirty="0"/>
              <a:t>Structured, semi-</a:t>
            </a:r>
            <a:r>
              <a:rPr lang="de-DE" dirty="0" err="1"/>
              <a:t>structured</a:t>
            </a:r>
            <a:r>
              <a:rPr lang="de-DE" dirty="0"/>
              <a:t>, quasi-</a:t>
            </a:r>
            <a:r>
              <a:rPr lang="de-DE" dirty="0" err="1"/>
              <a:t>structured</a:t>
            </a:r>
            <a:r>
              <a:rPr lang="de-DE" dirty="0"/>
              <a:t>, </a:t>
            </a:r>
            <a:r>
              <a:rPr lang="de-DE" dirty="0" err="1"/>
              <a:t>unstructured</a:t>
            </a:r>
            <a:endParaRPr lang="de-DE" dirty="0"/>
          </a:p>
          <a:p>
            <a:pPr lvl="1"/>
            <a:endParaRPr lang="de-DE" dirty="0"/>
          </a:p>
          <a:p>
            <a:r>
              <a:rPr lang="de-DE" dirty="0"/>
              <a:t>Data </a:t>
            </a:r>
            <a:r>
              <a:rPr lang="de-DE" dirty="0" err="1"/>
              <a:t>science</a:t>
            </a:r>
            <a:r>
              <a:rPr lang="de-DE" dirty="0"/>
              <a:t> </a:t>
            </a:r>
            <a:r>
              <a:rPr lang="de-DE" dirty="0" err="1"/>
              <a:t>is</a:t>
            </a:r>
            <a:r>
              <a:rPr lang="de-DE" dirty="0"/>
              <a:t> a </a:t>
            </a:r>
            <a:r>
              <a:rPr lang="de-DE" dirty="0" err="1"/>
              <a:t>very</a:t>
            </a:r>
            <a:r>
              <a:rPr lang="de-DE" dirty="0"/>
              <a:t> diverse </a:t>
            </a:r>
            <a:r>
              <a:rPr lang="de-DE" dirty="0" err="1"/>
              <a:t>discipline</a:t>
            </a:r>
            <a:endParaRPr lang="de-DE" dirty="0"/>
          </a:p>
          <a:p>
            <a:pPr lvl="1"/>
            <a:r>
              <a:rPr lang="de-DE" dirty="0" err="1"/>
              <a:t>Maths</a:t>
            </a:r>
            <a:r>
              <a:rPr lang="de-DE" dirty="0"/>
              <a:t>, </a:t>
            </a:r>
            <a:r>
              <a:rPr lang="de-DE" dirty="0" err="1"/>
              <a:t>computer</a:t>
            </a:r>
            <a:r>
              <a:rPr lang="de-DE" dirty="0"/>
              <a:t> </a:t>
            </a:r>
            <a:r>
              <a:rPr lang="de-DE" dirty="0" err="1"/>
              <a:t>science</a:t>
            </a:r>
            <a:r>
              <a:rPr lang="de-DE" dirty="0"/>
              <a:t>, </a:t>
            </a:r>
            <a:r>
              <a:rPr lang="de-DE" dirty="0" err="1"/>
              <a:t>statistics</a:t>
            </a:r>
            <a:r>
              <a:rPr lang="de-DE" dirty="0"/>
              <a:t>, </a:t>
            </a:r>
            <a:r>
              <a:rPr lang="de-DE" dirty="0" err="1"/>
              <a:t>applications</a:t>
            </a:r>
            <a:endParaRPr lang="de-DE" dirty="0"/>
          </a:p>
          <a:p>
            <a:pPr lvl="1"/>
            <a:endParaRPr lang="de-DE" dirty="0"/>
          </a:p>
          <a:p>
            <a:pPr marL="0" indent="0">
              <a:buNone/>
            </a:pPr>
            <a:r>
              <a:rPr lang="de-DE" dirty="0">
                <a:sym typeface="Wingdings" panose="05000000000000000000" pitchFamily="2" charset="2"/>
              </a:rPr>
              <a:t> </a:t>
            </a:r>
            <a:r>
              <a:rPr lang="de-DE" dirty="0"/>
              <a:t>Data </a:t>
            </a:r>
            <a:r>
              <a:rPr lang="de-DE" dirty="0" err="1"/>
              <a:t>scientists</a:t>
            </a:r>
            <a:r>
              <a:rPr lang="de-DE" dirty="0"/>
              <a:t> </a:t>
            </a:r>
            <a:r>
              <a:rPr lang="de-DE" dirty="0" err="1"/>
              <a:t>require</a:t>
            </a:r>
            <a:r>
              <a:rPr lang="de-DE" dirty="0"/>
              <a:t> a diverse </a:t>
            </a:r>
            <a:r>
              <a:rPr lang="de-DE" dirty="0" err="1"/>
              <a:t>skillset</a:t>
            </a:r>
            <a:endParaRPr lang="en-US" dirty="0"/>
          </a:p>
        </p:txBody>
      </p:sp>
      <p:sp>
        <p:nvSpPr>
          <p:cNvPr id="5" name="Slide Number Placeholder 4">
            <a:extLst>
              <a:ext uri="{FF2B5EF4-FFF2-40B4-BE49-F238E27FC236}">
                <a16:creationId xmlns:a16="http://schemas.microsoft.com/office/drawing/2014/main" id="{33E676C6-1208-73F8-01BE-E8601FC55D45}"/>
              </a:ext>
            </a:extLst>
          </p:cNvPr>
          <p:cNvSpPr>
            <a:spLocks noGrp="1"/>
          </p:cNvSpPr>
          <p:nvPr>
            <p:ph type="sldNum" sz="quarter" idx="12"/>
          </p:nvPr>
        </p:nvSpPr>
        <p:spPr/>
        <p:txBody>
          <a:bodyPr/>
          <a:lstStyle/>
          <a:p>
            <a:fld id="{66D486A5-AB2C-4DE2-A035-433431484348}" type="slidenum">
              <a:rPr lang="en-US" smtClean="0"/>
              <a:t>43</a:t>
            </a:fld>
            <a:endParaRPr lang="en-US"/>
          </a:p>
        </p:txBody>
      </p:sp>
    </p:spTree>
    <p:extLst>
      <p:ext uri="{BB962C8B-B14F-4D97-AF65-F5344CB8AC3E}">
        <p14:creationId xmlns:p14="http://schemas.microsoft.com/office/powerpoint/2010/main" val="4131343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Definition </a:t>
            </a:r>
            <a:r>
              <a:rPr lang="de-DE" dirty="0" err="1"/>
              <a:t>of</a:t>
            </a:r>
            <a:r>
              <a:rPr lang="de-DE" dirty="0"/>
              <a:t> Big Data</a:t>
            </a:r>
            <a:endParaRPr lang="en-US" dirty="0"/>
          </a:p>
        </p:txBody>
      </p:sp>
      <p:sp>
        <p:nvSpPr>
          <p:cNvPr id="3" name="Inhaltsplatzhalter 2"/>
          <p:cNvSpPr>
            <a:spLocks noGrp="1"/>
          </p:cNvSpPr>
          <p:nvPr>
            <p:ph idx="1"/>
          </p:nvPr>
        </p:nvSpPr>
        <p:spPr/>
        <p:txBody>
          <a:bodyPr/>
          <a:lstStyle/>
          <a:p>
            <a:r>
              <a:rPr lang="de-DE" dirty="0" err="1"/>
              <a:t>Following</a:t>
            </a:r>
            <a:r>
              <a:rPr lang="de-DE" dirty="0"/>
              <a:t> </a:t>
            </a:r>
            <a:r>
              <a:rPr lang="de-DE" dirty="0" err="1"/>
              <a:t>Gartner‘s</a:t>
            </a:r>
            <a:r>
              <a:rPr lang="de-DE" dirty="0"/>
              <a:t> IT </a:t>
            </a:r>
            <a:r>
              <a:rPr lang="de-DE" dirty="0" err="1"/>
              <a:t>Glossary</a:t>
            </a:r>
            <a:r>
              <a:rPr lang="de-DE" dirty="0"/>
              <a:t>:</a:t>
            </a:r>
            <a:endParaRPr lang="en-US" dirty="0"/>
          </a:p>
          <a:p>
            <a:pPr lvl="1"/>
            <a:r>
              <a:rPr lang="en-US" dirty="0"/>
              <a:t>Big data is high-</a:t>
            </a:r>
            <a:r>
              <a:rPr lang="en-US" b="1" dirty="0"/>
              <a:t>volume</a:t>
            </a:r>
            <a:r>
              <a:rPr lang="en-US" dirty="0"/>
              <a:t>, high-</a:t>
            </a:r>
            <a:r>
              <a:rPr lang="en-US" b="1" dirty="0"/>
              <a:t>velocity</a:t>
            </a:r>
            <a:r>
              <a:rPr lang="en-US" dirty="0"/>
              <a:t> and/or high-</a:t>
            </a:r>
            <a:r>
              <a:rPr lang="en-US" b="1" dirty="0"/>
              <a:t>variety</a:t>
            </a:r>
            <a:r>
              <a:rPr lang="en-US" dirty="0"/>
              <a:t> information assets that demand cost-effective, innovative forms of information processing that enable enhanced insight, decision making, and process automation. </a:t>
            </a:r>
          </a:p>
          <a:p>
            <a:pPr lvl="1"/>
            <a:endParaRPr lang="de-DE" dirty="0"/>
          </a:p>
          <a:p>
            <a:r>
              <a:rPr lang="de-DE" dirty="0"/>
              <a:t>The </a:t>
            </a:r>
            <a:r>
              <a:rPr lang="de-DE" dirty="0" err="1"/>
              <a:t>three</a:t>
            </a:r>
            <a:r>
              <a:rPr lang="de-DE" dirty="0"/>
              <a:t> Vs</a:t>
            </a:r>
          </a:p>
          <a:p>
            <a:pPr lvl="1"/>
            <a:r>
              <a:rPr lang="de-DE" dirty="0"/>
              <a:t>Volume</a:t>
            </a:r>
          </a:p>
          <a:p>
            <a:pPr lvl="1"/>
            <a:r>
              <a:rPr lang="de-DE" dirty="0" err="1"/>
              <a:t>Velocity</a:t>
            </a:r>
            <a:endParaRPr lang="de-DE" dirty="0"/>
          </a:p>
          <a:p>
            <a:pPr lvl="1"/>
            <a:r>
              <a:rPr lang="de-DE" dirty="0" err="1"/>
              <a:t>Variety</a:t>
            </a:r>
            <a:endParaRPr lang="en-US" dirty="0"/>
          </a:p>
        </p:txBody>
      </p:sp>
      <p:pic>
        <p:nvPicPr>
          <p:cNvPr id="5" name="Inhaltsplatzhalter 3" descr="Kostenlose Illustration: Idee, Antwort, Erleuchtung ..."/>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5375921" y="3791015"/>
            <a:ext cx="2070153" cy="2070153"/>
          </a:xfrm>
          <a:prstGeom prst="rect">
            <a:avLst/>
          </a:prstGeom>
        </p:spPr>
      </p:pic>
      <p:sp>
        <p:nvSpPr>
          <p:cNvPr id="6" name="Rechteckige Legende 5"/>
          <p:cNvSpPr/>
          <p:nvPr/>
        </p:nvSpPr>
        <p:spPr>
          <a:xfrm>
            <a:off x="7365151" y="3998610"/>
            <a:ext cx="3109560" cy="1872208"/>
          </a:xfrm>
          <a:prstGeom prst="wedgeRectCallout">
            <a:avLst>
              <a:gd name="adj1" fmla="val -67414"/>
              <a:gd name="adj2" fmla="val -25413"/>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sz="1200" dirty="0">
                <a:solidFill>
                  <a:srgbClr val="002060"/>
                </a:solidFill>
              </a:rPr>
              <a:t>Some people actually use 10 Vs to define big data!</a:t>
            </a:r>
          </a:p>
          <a:p>
            <a:pPr marL="171450" indent="-171450">
              <a:buFont typeface="Arial" panose="020B0604020202020204" pitchFamily="34" charset="0"/>
              <a:buChar char="•"/>
            </a:pPr>
            <a:r>
              <a:rPr lang="en-US" sz="1200" dirty="0">
                <a:solidFill>
                  <a:srgbClr val="002060"/>
                </a:solidFill>
              </a:rPr>
              <a:t>Variability</a:t>
            </a:r>
          </a:p>
          <a:p>
            <a:pPr marL="171450" indent="-171450">
              <a:buFont typeface="Arial" panose="020B0604020202020204" pitchFamily="34" charset="0"/>
              <a:buChar char="•"/>
            </a:pPr>
            <a:r>
              <a:rPr lang="en-US" sz="1200" dirty="0">
                <a:solidFill>
                  <a:srgbClr val="002060"/>
                </a:solidFill>
              </a:rPr>
              <a:t>Veracity</a:t>
            </a:r>
          </a:p>
          <a:p>
            <a:pPr marL="171450" indent="-171450">
              <a:buFont typeface="Arial" panose="020B0604020202020204" pitchFamily="34" charset="0"/>
              <a:buChar char="•"/>
            </a:pPr>
            <a:r>
              <a:rPr lang="en-US" sz="1200" dirty="0">
                <a:solidFill>
                  <a:srgbClr val="002060"/>
                </a:solidFill>
              </a:rPr>
              <a:t>Validity</a:t>
            </a:r>
          </a:p>
          <a:p>
            <a:pPr marL="171450" indent="-171450">
              <a:buFont typeface="Arial" panose="020B0604020202020204" pitchFamily="34" charset="0"/>
              <a:buChar char="•"/>
            </a:pPr>
            <a:r>
              <a:rPr lang="en-US" sz="1200" dirty="0">
                <a:solidFill>
                  <a:srgbClr val="002060"/>
                </a:solidFill>
              </a:rPr>
              <a:t>Vulnerability</a:t>
            </a:r>
          </a:p>
          <a:p>
            <a:pPr marL="171450" indent="-171450">
              <a:buFont typeface="Arial" panose="020B0604020202020204" pitchFamily="34" charset="0"/>
              <a:buChar char="•"/>
            </a:pPr>
            <a:r>
              <a:rPr lang="en-US" sz="1200" dirty="0">
                <a:solidFill>
                  <a:srgbClr val="002060"/>
                </a:solidFill>
              </a:rPr>
              <a:t>Volatility</a:t>
            </a:r>
          </a:p>
          <a:p>
            <a:pPr marL="171450" indent="-171450">
              <a:buFont typeface="Arial" panose="020B0604020202020204" pitchFamily="34" charset="0"/>
              <a:buChar char="•"/>
            </a:pPr>
            <a:r>
              <a:rPr lang="en-US" sz="1200" dirty="0">
                <a:solidFill>
                  <a:srgbClr val="002060"/>
                </a:solidFill>
              </a:rPr>
              <a:t>Visualization</a:t>
            </a:r>
          </a:p>
          <a:p>
            <a:pPr marL="171450" indent="-171450">
              <a:buFont typeface="Arial" panose="020B0604020202020204" pitchFamily="34" charset="0"/>
              <a:buChar char="•"/>
            </a:pPr>
            <a:r>
              <a:rPr lang="en-US" sz="1200" dirty="0">
                <a:solidFill>
                  <a:srgbClr val="002060"/>
                </a:solidFill>
              </a:rPr>
              <a:t>Value</a:t>
            </a:r>
          </a:p>
          <a:p>
            <a:pPr algn="ctr"/>
            <a:endParaRPr lang="en-US" sz="1200" dirty="0">
              <a:solidFill>
                <a:srgbClr val="002060"/>
              </a:solidFill>
            </a:endParaRPr>
          </a:p>
        </p:txBody>
      </p:sp>
      <p:pic>
        <p:nvPicPr>
          <p:cNvPr id="7" name="Grafik 6" descr="File:&lt;strong&gt;V for Vendetta&lt;/strong&gt; graffiti.svg - Wikimedia Common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5371" y="4170010"/>
            <a:ext cx="1700808" cy="1700808"/>
          </a:xfrm>
          <a:prstGeom prst="rect">
            <a:avLst/>
          </a:prstGeom>
        </p:spPr>
      </p:pic>
      <p:sp>
        <p:nvSpPr>
          <p:cNvPr id="8" name="Slide Number Placeholder 7">
            <a:extLst>
              <a:ext uri="{FF2B5EF4-FFF2-40B4-BE49-F238E27FC236}">
                <a16:creationId xmlns:a16="http://schemas.microsoft.com/office/drawing/2014/main" id="{99189A07-AF4F-1A2F-53ED-514603DF5B0B}"/>
              </a:ext>
            </a:extLst>
          </p:cNvPr>
          <p:cNvSpPr>
            <a:spLocks noGrp="1"/>
          </p:cNvSpPr>
          <p:nvPr>
            <p:ph type="sldNum" sz="quarter" idx="12"/>
          </p:nvPr>
        </p:nvSpPr>
        <p:spPr/>
        <p:txBody>
          <a:bodyPr/>
          <a:lstStyle/>
          <a:p>
            <a:fld id="{66D486A5-AB2C-4DE2-A035-433431484348}" type="slidenum">
              <a:rPr lang="en-US" smtClean="0"/>
              <a:t>5</a:t>
            </a:fld>
            <a:endParaRPr lang="en-US"/>
          </a:p>
        </p:txBody>
      </p:sp>
    </p:spTree>
    <p:extLst>
      <p:ext uri="{BB962C8B-B14F-4D97-AF65-F5344CB8AC3E}">
        <p14:creationId xmlns:p14="http://schemas.microsoft.com/office/powerpoint/2010/main" val="363588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 3 Vs: Volume</a:t>
            </a:r>
            <a:endParaRPr lang="en-US" dirty="0"/>
          </a:p>
        </p:txBody>
      </p:sp>
      <p:sp>
        <p:nvSpPr>
          <p:cNvPr id="3" name="Inhaltsplatzhalter 2"/>
          <p:cNvSpPr>
            <a:spLocks noGrp="1"/>
          </p:cNvSpPr>
          <p:nvPr>
            <p:ph idx="1"/>
          </p:nvPr>
        </p:nvSpPr>
        <p:spPr>
          <a:xfrm>
            <a:off x="838200" y="1338606"/>
            <a:ext cx="10515600" cy="4838357"/>
          </a:xfrm>
        </p:spPr>
        <p:txBody>
          <a:bodyPr/>
          <a:lstStyle/>
          <a:p>
            <a:r>
              <a:rPr lang="de-DE" dirty="0" err="1"/>
              <a:t>Scale</a:t>
            </a:r>
            <a:r>
              <a:rPr lang="de-DE" dirty="0"/>
              <a:t> </a:t>
            </a:r>
            <a:r>
              <a:rPr lang="de-DE" dirty="0" err="1"/>
              <a:t>of</a:t>
            </a:r>
            <a:r>
              <a:rPr lang="de-DE" dirty="0"/>
              <a:t> </a:t>
            </a:r>
            <a:r>
              <a:rPr lang="de-DE" dirty="0" err="1"/>
              <a:t>the</a:t>
            </a:r>
            <a:r>
              <a:rPr lang="de-DE" dirty="0"/>
              <a:t> </a:t>
            </a:r>
            <a:r>
              <a:rPr lang="de-DE" dirty="0" err="1"/>
              <a:t>data</a:t>
            </a:r>
            <a:r>
              <a:rPr lang="de-DE" dirty="0"/>
              <a:t> must </a:t>
            </a:r>
            <a:r>
              <a:rPr lang="de-DE" dirty="0" err="1"/>
              <a:t>be</a:t>
            </a:r>
            <a:r>
              <a:rPr lang="de-DE" dirty="0"/>
              <a:t> „</a:t>
            </a:r>
            <a:r>
              <a:rPr lang="de-DE" dirty="0" err="1"/>
              <a:t>big</a:t>
            </a:r>
            <a:r>
              <a:rPr lang="de-DE" dirty="0"/>
              <a:t>“</a:t>
            </a:r>
          </a:p>
          <a:p>
            <a:pPr lvl="1"/>
            <a:r>
              <a:rPr lang="de-DE" dirty="0" err="1"/>
              <a:t>No</a:t>
            </a:r>
            <a:r>
              <a:rPr lang="de-DE" dirty="0"/>
              <a:t> </a:t>
            </a:r>
            <a:r>
              <a:rPr lang="de-DE" dirty="0" err="1"/>
              <a:t>clear</a:t>
            </a:r>
            <a:r>
              <a:rPr lang="de-DE" dirty="0"/>
              <a:t> </a:t>
            </a:r>
            <a:r>
              <a:rPr lang="de-DE" dirty="0" err="1"/>
              <a:t>definition</a:t>
            </a:r>
            <a:endParaRPr lang="de-DE" dirty="0"/>
          </a:p>
          <a:p>
            <a:pPr lvl="1"/>
            <a:r>
              <a:rPr lang="de-DE" dirty="0"/>
              <a:t>„</a:t>
            </a:r>
            <a:r>
              <a:rPr lang="de-DE" dirty="0" err="1"/>
              <a:t>that</a:t>
            </a:r>
            <a:r>
              <a:rPr lang="de-DE" dirty="0"/>
              <a:t> </a:t>
            </a:r>
            <a:r>
              <a:rPr lang="de-DE" dirty="0" err="1"/>
              <a:t>demand</a:t>
            </a:r>
            <a:r>
              <a:rPr lang="de-DE" dirty="0"/>
              <a:t> […] innovative </a:t>
            </a:r>
            <a:r>
              <a:rPr lang="de-DE" dirty="0" err="1"/>
              <a:t>forms</a:t>
            </a:r>
            <a:r>
              <a:rPr lang="de-DE" dirty="0"/>
              <a:t> </a:t>
            </a:r>
            <a:r>
              <a:rPr lang="de-DE" dirty="0" err="1"/>
              <a:t>of</a:t>
            </a:r>
            <a:r>
              <a:rPr lang="de-DE" dirty="0"/>
              <a:t> </a:t>
            </a:r>
            <a:r>
              <a:rPr lang="de-DE" dirty="0" err="1"/>
              <a:t>information</a:t>
            </a:r>
            <a:r>
              <a:rPr lang="de-DE" dirty="0"/>
              <a:t> </a:t>
            </a:r>
            <a:r>
              <a:rPr lang="de-DE" dirty="0" err="1"/>
              <a:t>processing</a:t>
            </a:r>
            <a:r>
              <a:rPr lang="de-DE" dirty="0"/>
              <a:t>“ (Gartner)</a:t>
            </a:r>
          </a:p>
          <a:p>
            <a:pPr lvl="1"/>
            <a:endParaRPr lang="de-DE" dirty="0"/>
          </a:p>
        </p:txBody>
      </p:sp>
      <p:grpSp>
        <p:nvGrpSpPr>
          <p:cNvPr id="11" name="Gruppieren 10"/>
          <p:cNvGrpSpPr/>
          <p:nvPr/>
        </p:nvGrpSpPr>
        <p:grpSpPr>
          <a:xfrm>
            <a:off x="3365136" y="2721981"/>
            <a:ext cx="4788264" cy="3634369"/>
            <a:chOff x="2267744" y="2850907"/>
            <a:chExt cx="4788264" cy="3634369"/>
          </a:xfrm>
        </p:grpSpPr>
        <p:sp>
          <p:nvSpPr>
            <p:cNvPr id="10" name="Rechteck 9"/>
            <p:cNvSpPr/>
            <p:nvPr/>
          </p:nvSpPr>
          <p:spPr>
            <a:xfrm>
              <a:off x="2267744" y="6176963"/>
              <a:ext cx="4788263" cy="2880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uppieren 8"/>
            <p:cNvGrpSpPr/>
            <p:nvPr/>
          </p:nvGrpSpPr>
          <p:grpSpPr>
            <a:xfrm>
              <a:off x="2267745" y="2850907"/>
              <a:ext cx="4788263" cy="3634369"/>
              <a:chOff x="2627784" y="2545159"/>
              <a:chExt cx="4788263" cy="3634369"/>
            </a:xfrm>
          </p:grpSpPr>
          <p:pic>
            <p:nvPicPr>
              <p:cNvPr id="5" name="Grafik 4" descr="Bildschirmausschnit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2852936"/>
                <a:ext cx="4788263" cy="3037331"/>
              </a:xfrm>
              <a:prstGeom prst="rect">
                <a:avLst/>
              </a:prstGeom>
            </p:spPr>
          </p:pic>
          <p:sp>
            <p:nvSpPr>
              <p:cNvPr id="6" name="Textfeld 5"/>
              <p:cNvSpPr txBox="1"/>
              <p:nvPr/>
            </p:nvSpPr>
            <p:spPr>
              <a:xfrm>
                <a:off x="6178208" y="5902529"/>
                <a:ext cx="1158843" cy="276999"/>
              </a:xfrm>
              <a:prstGeom prst="rect">
                <a:avLst/>
              </a:prstGeom>
              <a:noFill/>
            </p:spPr>
            <p:txBody>
              <a:bodyPr wrap="none" rtlCol="0">
                <a:spAutoFit/>
              </a:bodyPr>
              <a:lstStyle/>
              <a:p>
                <a:r>
                  <a:rPr lang="de-DE" sz="1200" dirty="0">
                    <a:solidFill>
                      <a:srgbClr val="002060"/>
                    </a:solidFill>
                  </a:rPr>
                  <a:t>© </a:t>
                </a:r>
                <a:r>
                  <a:rPr lang="de-DE" sz="1200" dirty="0" err="1">
                    <a:solidFill>
                      <a:srgbClr val="002060"/>
                    </a:solidFill>
                  </a:rPr>
                  <a:t>Statista</a:t>
                </a:r>
                <a:r>
                  <a:rPr lang="de-DE" sz="1200" dirty="0">
                    <a:solidFill>
                      <a:srgbClr val="002060"/>
                    </a:solidFill>
                  </a:rPr>
                  <a:t> 2018</a:t>
                </a:r>
                <a:endParaRPr lang="en-US" sz="1200" dirty="0">
                  <a:solidFill>
                    <a:srgbClr val="002060"/>
                  </a:solidFill>
                </a:endParaRPr>
              </a:p>
            </p:txBody>
          </p:sp>
          <p:sp>
            <p:nvSpPr>
              <p:cNvPr id="8" name="Rechteck 7"/>
              <p:cNvSpPr/>
              <p:nvPr/>
            </p:nvSpPr>
            <p:spPr>
              <a:xfrm>
                <a:off x="2627784" y="2564904"/>
                <a:ext cx="4788263" cy="2880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feld 6"/>
              <p:cNvSpPr txBox="1"/>
              <p:nvPr/>
            </p:nvSpPr>
            <p:spPr>
              <a:xfrm>
                <a:off x="3720918" y="2545159"/>
                <a:ext cx="2430152" cy="307777"/>
              </a:xfrm>
              <a:prstGeom prst="rect">
                <a:avLst/>
              </a:prstGeom>
              <a:noFill/>
            </p:spPr>
            <p:txBody>
              <a:bodyPr wrap="none" rtlCol="0">
                <a:spAutoFit/>
              </a:bodyPr>
              <a:lstStyle/>
              <a:p>
                <a:r>
                  <a:rPr lang="de-DE" sz="1400" dirty="0">
                    <a:solidFill>
                      <a:srgbClr val="002060"/>
                    </a:solidFill>
                  </a:rPr>
                  <a:t>Data </a:t>
                </a:r>
                <a:r>
                  <a:rPr lang="de-DE" sz="1400" dirty="0" err="1">
                    <a:solidFill>
                      <a:srgbClr val="002060"/>
                    </a:solidFill>
                  </a:rPr>
                  <a:t>center</a:t>
                </a:r>
                <a:r>
                  <a:rPr lang="de-DE" sz="1400" dirty="0">
                    <a:solidFill>
                      <a:srgbClr val="002060"/>
                    </a:solidFill>
                  </a:rPr>
                  <a:t> </a:t>
                </a:r>
                <a:r>
                  <a:rPr lang="de-DE" sz="1400" dirty="0" err="1">
                    <a:solidFill>
                      <a:srgbClr val="002060"/>
                    </a:solidFill>
                  </a:rPr>
                  <a:t>storage</a:t>
                </a:r>
                <a:r>
                  <a:rPr lang="de-DE" sz="1400" dirty="0">
                    <a:solidFill>
                      <a:srgbClr val="002060"/>
                    </a:solidFill>
                  </a:rPr>
                  <a:t> </a:t>
                </a:r>
                <a:r>
                  <a:rPr lang="de-DE" sz="1400" dirty="0" err="1">
                    <a:solidFill>
                      <a:srgbClr val="002060"/>
                    </a:solidFill>
                  </a:rPr>
                  <a:t>worldwide</a:t>
                </a:r>
                <a:endParaRPr lang="en-US" sz="1400" dirty="0">
                  <a:solidFill>
                    <a:srgbClr val="002060"/>
                  </a:solidFill>
                </a:endParaRPr>
              </a:p>
            </p:txBody>
          </p:sp>
        </p:grpSp>
      </p:grpSp>
      <p:sp>
        <p:nvSpPr>
          <p:cNvPr id="12" name="Slide Number Placeholder 11">
            <a:extLst>
              <a:ext uri="{FF2B5EF4-FFF2-40B4-BE49-F238E27FC236}">
                <a16:creationId xmlns:a16="http://schemas.microsoft.com/office/drawing/2014/main" id="{E9FDCFD2-9124-D835-E3A7-76DD79CDCACC}"/>
              </a:ext>
            </a:extLst>
          </p:cNvPr>
          <p:cNvSpPr>
            <a:spLocks noGrp="1"/>
          </p:cNvSpPr>
          <p:nvPr>
            <p:ph type="sldNum" sz="quarter" idx="12"/>
          </p:nvPr>
        </p:nvSpPr>
        <p:spPr/>
        <p:txBody>
          <a:bodyPr/>
          <a:lstStyle/>
          <a:p>
            <a:fld id="{66D486A5-AB2C-4DE2-A035-433431484348}" type="slidenum">
              <a:rPr lang="en-US" smtClean="0"/>
              <a:t>6</a:t>
            </a:fld>
            <a:endParaRPr lang="en-US"/>
          </a:p>
        </p:txBody>
      </p:sp>
    </p:spTree>
    <p:extLst>
      <p:ext uri="{BB962C8B-B14F-4D97-AF65-F5344CB8AC3E}">
        <p14:creationId xmlns:p14="http://schemas.microsoft.com/office/powerpoint/2010/main" val="3737202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 3 Vs: </a:t>
            </a:r>
            <a:r>
              <a:rPr lang="de-DE" dirty="0" err="1"/>
              <a:t>Velocity</a:t>
            </a:r>
            <a:endParaRPr lang="en-US" dirty="0"/>
          </a:p>
        </p:txBody>
      </p:sp>
      <p:sp>
        <p:nvSpPr>
          <p:cNvPr id="6" name="Inhaltsplatzhalter 5"/>
          <p:cNvSpPr>
            <a:spLocks noGrp="1"/>
          </p:cNvSpPr>
          <p:nvPr>
            <p:ph idx="1"/>
          </p:nvPr>
        </p:nvSpPr>
        <p:spPr/>
        <p:txBody>
          <a:bodyPr/>
          <a:lstStyle/>
          <a:p>
            <a:r>
              <a:rPr lang="de-DE" dirty="0"/>
              <a:t>Speed at </a:t>
            </a:r>
            <a:r>
              <a:rPr lang="de-DE" dirty="0" err="1"/>
              <a:t>which</a:t>
            </a:r>
            <a:r>
              <a:rPr lang="de-DE" dirty="0"/>
              <a:t> </a:t>
            </a:r>
            <a:r>
              <a:rPr lang="de-DE" dirty="0" err="1"/>
              <a:t>new</a:t>
            </a:r>
            <a:r>
              <a:rPr lang="de-DE" dirty="0"/>
              <a:t> </a:t>
            </a:r>
            <a:r>
              <a:rPr lang="de-DE" dirty="0" err="1"/>
              <a:t>data</a:t>
            </a:r>
            <a:r>
              <a:rPr lang="de-DE" dirty="0"/>
              <a:t> </a:t>
            </a:r>
            <a:r>
              <a:rPr lang="de-DE" dirty="0" err="1"/>
              <a:t>is</a:t>
            </a:r>
            <a:r>
              <a:rPr lang="de-DE" dirty="0"/>
              <a:t> </a:t>
            </a:r>
            <a:r>
              <a:rPr lang="de-DE" dirty="0" err="1"/>
              <a:t>created</a:t>
            </a:r>
            <a:endParaRPr lang="de-DE" dirty="0"/>
          </a:p>
          <a:p>
            <a:r>
              <a:rPr lang="de-DE" dirty="0"/>
              <a:t>Speed at </a:t>
            </a:r>
            <a:r>
              <a:rPr lang="de-DE" dirty="0" err="1"/>
              <a:t>which</a:t>
            </a:r>
            <a:r>
              <a:rPr lang="de-DE" dirty="0"/>
              <a:t> </a:t>
            </a:r>
            <a:r>
              <a:rPr lang="de-DE" dirty="0" err="1"/>
              <a:t>data</a:t>
            </a:r>
            <a:r>
              <a:rPr lang="de-DE" dirty="0"/>
              <a:t> must </a:t>
            </a:r>
            <a:r>
              <a:rPr lang="de-DE" dirty="0" err="1"/>
              <a:t>be</a:t>
            </a:r>
            <a:r>
              <a:rPr lang="de-DE" dirty="0"/>
              <a:t> </a:t>
            </a:r>
            <a:r>
              <a:rPr lang="de-DE" dirty="0" err="1"/>
              <a:t>processed</a:t>
            </a:r>
            <a:r>
              <a:rPr lang="de-DE" dirty="0"/>
              <a:t> </a:t>
            </a:r>
            <a:r>
              <a:rPr lang="de-DE" dirty="0" err="1"/>
              <a:t>and</a:t>
            </a:r>
            <a:r>
              <a:rPr lang="de-DE" dirty="0"/>
              <a:t> </a:t>
            </a:r>
            <a:r>
              <a:rPr lang="de-DE" dirty="0" err="1"/>
              <a:t>analyzed</a:t>
            </a:r>
            <a:endParaRPr lang="de-DE" dirty="0"/>
          </a:p>
          <a:p>
            <a:pPr lvl="1"/>
            <a:r>
              <a:rPr lang="de-DE" dirty="0" err="1"/>
              <a:t>Often</a:t>
            </a:r>
            <a:r>
              <a:rPr lang="de-DE" dirty="0"/>
              <a:t> </a:t>
            </a:r>
            <a:r>
              <a:rPr lang="de-DE" dirty="0" err="1"/>
              <a:t>close</a:t>
            </a:r>
            <a:r>
              <a:rPr lang="de-DE" dirty="0"/>
              <a:t> </a:t>
            </a:r>
            <a:r>
              <a:rPr lang="de-DE" dirty="0" err="1"/>
              <a:t>to</a:t>
            </a:r>
            <a:r>
              <a:rPr lang="de-DE" dirty="0"/>
              <a:t> real-time</a:t>
            </a:r>
            <a:endParaRPr lang="en-US" dirty="0"/>
          </a:p>
        </p:txBody>
      </p:sp>
      <p:pic>
        <p:nvPicPr>
          <p:cNvPr id="8" name="Grafik 7" descr="Free vector graphic: &lt;strong&gt;Surveillance&lt;/strong&gt;, &lt;strong&gt;Camera&lt;/strong&gt;, Security - Fre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2651" y="3284985"/>
            <a:ext cx="2373583" cy="2280865"/>
          </a:xfrm>
          <a:prstGeom prst="rect">
            <a:avLst/>
          </a:prstGeom>
        </p:spPr>
      </p:pic>
      <p:pic>
        <p:nvPicPr>
          <p:cNvPr id="9" name="Grafik 8" descr="&lt;strong&gt;Lidar&lt;/strong&gt; - Wikip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050" y="3284984"/>
            <a:ext cx="2794000" cy="2286000"/>
          </a:xfrm>
          <a:prstGeom prst="rect">
            <a:avLst/>
          </a:prstGeom>
        </p:spPr>
      </p:pic>
      <p:pic>
        <p:nvPicPr>
          <p:cNvPr id="10" name="Grafik 9" descr="RSS — Wikipé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0" y="3284984"/>
            <a:ext cx="2276872" cy="2276872"/>
          </a:xfrm>
          <a:prstGeom prst="rect">
            <a:avLst/>
          </a:prstGeom>
        </p:spPr>
      </p:pic>
      <p:sp>
        <p:nvSpPr>
          <p:cNvPr id="3" name="Slide Number Placeholder 2">
            <a:extLst>
              <a:ext uri="{FF2B5EF4-FFF2-40B4-BE49-F238E27FC236}">
                <a16:creationId xmlns:a16="http://schemas.microsoft.com/office/drawing/2014/main" id="{0755D6E7-D899-B611-18FF-7837B4198AAA}"/>
              </a:ext>
            </a:extLst>
          </p:cNvPr>
          <p:cNvSpPr>
            <a:spLocks noGrp="1"/>
          </p:cNvSpPr>
          <p:nvPr>
            <p:ph type="sldNum" sz="quarter" idx="12"/>
          </p:nvPr>
        </p:nvSpPr>
        <p:spPr/>
        <p:txBody>
          <a:bodyPr/>
          <a:lstStyle/>
          <a:p>
            <a:fld id="{66D486A5-AB2C-4DE2-A035-433431484348}" type="slidenum">
              <a:rPr lang="en-US" smtClean="0"/>
              <a:t>7</a:t>
            </a:fld>
            <a:endParaRPr lang="en-US"/>
          </a:p>
        </p:txBody>
      </p:sp>
    </p:spTree>
    <p:extLst>
      <p:ext uri="{BB962C8B-B14F-4D97-AF65-F5344CB8AC3E}">
        <p14:creationId xmlns:p14="http://schemas.microsoft.com/office/powerpoint/2010/main" val="225555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The 3 Vs: </a:t>
            </a:r>
            <a:r>
              <a:rPr lang="de-DE" dirty="0" err="1"/>
              <a:t>Variety</a:t>
            </a:r>
            <a:endParaRPr lang="en-US" dirty="0"/>
          </a:p>
        </p:txBody>
      </p:sp>
      <p:sp>
        <p:nvSpPr>
          <p:cNvPr id="3" name="Inhaltsplatzhalter 2"/>
          <p:cNvSpPr>
            <a:spLocks noGrp="1"/>
          </p:cNvSpPr>
          <p:nvPr>
            <p:ph idx="1"/>
          </p:nvPr>
        </p:nvSpPr>
        <p:spPr/>
        <p:txBody>
          <a:bodyPr/>
          <a:lstStyle/>
          <a:p>
            <a:r>
              <a:rPr lang="de-DE" dirty="0" err="1"/>
              <a:t>Diversity</a:t>
            </a:r>
            <a:r>
              <a:rPr lang="de-DE" dirty="0"/>
              <a:t> in </a:t>
            </a:r>
            <a:r>
              <a:rPr lang="de-DE" dirty="0" err="1"/>
              <a:t>data</a:t>
            </a:r>
            <a:r>
              <a:rPr lang="de-DE" dirty="0"/>
              <a:t> </a:t>
            </a:r>
            <a:r>
              <a:rPr lang="de-DE" dirty="0" err="1"/>
              <a:t>types</a:t>
            </a:r>
            <a:r>
              <a:rPr lang="de-DE" dirty="0"/>
              <a:t> </a:t>
            </a:r>
            <a:r>
              <a:rPr lang="de-DE" dirty="0" err="1"/>
              <a:t>and</a:t>
            </a:r>
            <a:r>
              <a:rPr lang="de-DE" dirty="0"/>
              <a:t> </a:t>
            </a:r>
            <a:r>
              <a:rPr lang="de-DE" dirty="0" err="1"/>
              <a:t>data</a:t>
            </a:r>
            <a:r>
              <a:rPr lang="de-DE" dirty="0"/>
              <a:t> </a:t>
            </a:r>
            <a:r>
              <a:rPr lang="de-DE" dirty="0" err="1"/>
              <a:t>sources</a:t>
            </a:r>
            <a:endParaRPr lang="en-US" dirty="0"/>
          </a:p>
        </p:txBody>
      </p:sp>
      <p:graphicFrame>
        <p:nvGraphicFramePr>
          <p:cNvPr id="5" name="Inhaltsplatzhalter 4"/>
          <p:cNvGraphicFramePr>
            <a:graphicFrameLocks/>
          </p:cNvGraphicFramePr>
          <p:nvPr/>
        </p:nvGraphicFramePr>
        <p:xfrm>
          <a:off x="2279576" y="2276873"/>
          <a:ext cx="4456112" cy="40524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feld 5"/>
          <p:cNvSpPr txBox="1"/>
          <p:nvPr/>
        </p:nvSpPr>
        <p:spPr>
          <a:xfrm>
            <a:off x="6707560" y="2501161"/>
            <a:ext cx="3960440"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2060"/>
                </a:solidFill>
              </a:rPr>
              <a:t>Data </a:t>
            </a:r>
            <a:r>
              <a:rPr lang="de-DE" sz="1400" dirty="0" err="1">
                <a:solidFill>
                  <a:srgbClr val="002060"/>
                </a:solidFill>
              </a:rPr>
              <a:t>with</a:t>
            </a:r>
            <a:r>
              <a:rPr lang="de-DE" sz="1400" dirty="0">
                <a:solidFill>
                  <a:srgbClr val="002060"/>
                </a:solidFill>
              </a:rPr>
              <a:t> </a:t>
            </a:r>
            <a:r>
              <a:rPr lang="de-DE" sz="1400" dirty="0" err="1">
                <a:solidFill>
                  <a:srgbClr val="002060"/>
                </a:solidFill>
              </a:rPr>
              <a:t>defined</a:t>
            </a:r>
            <a:r>
              <a:rPr lang="de-DE" sz="1400" dirty="0">
                <a:solidFill>
                  <a:srgbClr val="002060"/>
                </a:solidFill>
              </a:rPr>
              <a:t> </a:t>
            </a:r>
            <a:r>
              <a:rPr lang="de-DE" sz="1400" dirty="0" err="1">
                <a:solidFill>
                  <a:srgbClr val="002060"/>
                </a:solidFill>
              </a:rPr>
              <a:t>types</a:t>
            </a:r>
            <a:r>
              <a:rPr lang="de-DE" sz="1400" dirty="0">
                <a:solidFill>
                  <a:srgbClr val="002060"/>
                </a:solidFill>
              </a:rPr>
              <a:t> </a:t>
            </a:r>
            <a:r>
              <a:rPr lang="de-DE" sz="1400" dirty="0" err="1">
                <a:solidFill>
                  <a:srgbClr val="002060"/>
                </a:solidFill>
              </a:rPr>
              <a:t>and</a:t>
            </a:r>
            <a:r>
              <a:rPr lang="de-DE" sz="1400" dirty="0">
                <a:solidFill>
                  <a:srgbClr val="002060"/>
                </a:solidFill>
              </a:rPr>
              <a:t> </a:t>
            </a:r>
            <a:r>
              <a:rPr lang="de-DE" sz="1400" dirty="0" err="1">
                <a:solidFill>
                  <a:srgbClr val="002060"/>
                </a:solidFill>
              </a:rPr>
              <a:t>structure</a:t>
            </a:r>
            <a:endParaRPr lang="de-DE" sz="1400" dirty="0">
              <a:solidFill>
                <a:srgbClr val="002060"/>
              </a:solidFill>
            </a:endParaRPr>
          </a:p>
          <a:p>
            <a:pPr marL="285750" indent="-285750">
              <a:buFont typeface="Arial" panose="020B0604020202020204" pitchFamily="34" charset="0"/>
              <a:buChar char="•"/>
            </a:pPr>
            <a:r>
              <a:rPr lang="de-DE" sz="1400" dirty="0" err="1">
                <a:solidFill>
                  <a:srgbClr val="002060"/>
                </a:solidFill>
              </a:rPr>
              <a:t>Example</a:t>
            </a:r>
            <a:r>
              <a:rPr lang="de-DE" sz="1400" dirty="0">
                <a:solidFill>
                  <a:srgbClr val="002060"/>
                </a:solidFill>
              </a:rPr>
              <a:t>: </a:t>
            </a:r>
            <a:r>
              <a:rPr lang="de-DE" sz="1400" dirty="0" err="1">
                <a:solidFill>
                  <a:srgbClr val="002060"/>
                </a:solidFill>
              </a:rPr>
              <a:t>comma</a:t>
            </a:r>
            <a:r>
              <a:rPr lang="de-DE" sz="1400" dirty="0">
                <a:solidFill>
                  <a:srgbClr val="002060"/>
                </a:solidFill>
              </a:rPr>
              <a:t> </a:t>
            </a:r>
            <a:r>
              <a:rPr lang="de-DE" sz="1400" dirty="0" err="1">
                <a:solidFill>
                  <a:srgbClr val="002060"/>
                </a:solidFill>
              </a:rPr>
              <a:t>separated</a:t>
            </a:r>
            <a:r>
              <a:rPr lang="de-DE" sz="1400" dirty="0">
                <a:solidFill>
                  <a:srgbClr val="002060"/>
                </a:solidFill>
              </a:rPr>
              <a:t> </a:t>
            </a:r>
            <a:r>
              <a:rPr lang="de-DE" sz="1400" dirty="0" err="1">
                <a:solidFill>
                  <a:srgbClr val="002060"/>
                </a:solidFill>
              </a:rPr>
              <a:t>values</a:t>
            </a:r>
            <a:endParaRPr lang="en-US" sz="1400" dirty="0">
              <a:solidFill>
                <a:srgbClr val="002060"/>
              </a:solidFill>
            </a:endParaRPr>
          </a:p>
        </p:txBody>
      </p:sp>
      <p:sp>
        <p:nvSpPr>
          <p:cNvPr id="7" name="Textfeld 6"/>
          <p:cNvSpPr txBox="1"/>
          <p:nvPr/>
        </p:nvSpPr>
        <p:spPr>
          <a:xfrm>
            <a:off x="6707560" y="3474031"/>
            <a:ext cx="3960440" cy="523220"/>
          </a:xfrm>
          <a:prstGeom prst="rect">
            <a:avLst/>
          </a:prstGeom>
          <a:noFill/>
        </p:spPr>
        <p:txBody>
          <a:bodyPr wrap="square" rtlCol="0">
            <a:spAutoFit/>
          </a:bodyPr>
          <a:lstStyle/>
          <a:p>
            <a:pPr marL="285750" indent="-285750">
              <a:buFont typeface="Arial" panose="020B0604020202020204" pitchFamily="34" charset="0"/>
              <a:buChar char="•"/>
            </a:pPr>
            <a:r>
              <a:rPr lang="de-DE" sz="1400" dirty="0" err="1">
                <a:solidFill>
                  <a:srgbClr val="002060"/>
                </a:solidFill>
              </a:rPr>
              <a:t>Textual</a:t>
            </a:r>
            <a:r>
              <a:rPr lang="de-DE" sz="1400" dirty="0">
                <a:solidFill>
                  <a:srgbClr val="002060"/>
                </a:solidFill>
              </a:rPr>
              <a:t> </a:t>
            </a:r>
            <a:r>
              <a:rPr lang="de-DE" sz="1400" dirty="0" err="1">
                <a:solidFill>
                  <a:srgbClr val="002060"/>
                </a:solidFill>
              </a:rPr>
              <a:t>data</a:t>
            </a:r>
            <a:r>
              <a:rPr lang="de-DE" sz="1400" dirty="0">
                <a:solidFill>
                  <a:srgbClr val="002060"/>
                </a:solidFill>
              </a:rPr>
              <a:t> </a:t>
            </a:r>
            <a:r>
              <a:rPr lang="de-DE" sz="1400" dirty="0" err="1">
                <a:solidFill>
                  <a:srgbClr val="002060"/>
                </a:solidFill>
              </a:rPr>
              <a:t>with</a:t>
            </a:r>
            <a:r>
              <a:rPr lang="de-DE" sz="1400" dirty="0">
                <a:solidFill>
                  <a:srgbClr val="002060"/>
                </a:solidFill>
              </a:rPr>
              <a:t> </a:t>
            </a:r>
            <a:r>
              <a:rPr lang="de-DE" sz="1400" dirty="0" err="1">
                <a:solidFill>
                  <a:srgbClr val="002060"/>
                </a:solidFill>
              </a:rPr>
              <a:t>parseable</a:t>
            </a:r>
            <a:r>
              <a:rPr lang="de-DE" sz="1400" dirty="0">
                <a:solidFill>
                  <a:srgbClr val="002060"/>
                </a:solidFill>
              </a:rPr>
              <a:t> </a:t>
            </a:r>
            <a:r>
              <a:rPr lang="de-DE" sz="1400" dirty="0" err="1">
                <a:solidFill>
                  <a:srgbClr val="002060"/>
                </a:solidFill>
              </a:rPr>
              <a:t>pattern</a:t>
            </a:r>
            <a:endParaRPr lang="de-DE" sz="1400" dirty="0">
              <a:solidFill>
                <a:srgbClr val="002060"/>
              </a:solidFill>
            </a:endParaRPr>
          </a:p>
          <a:p>
            <a:pPr marL="285750" indent="-285750">
              <a:buFont typeface="Arial" panose="020B0604020202020204" pitchFamily="34" charset="0"/>
              <a:buChar char="•"/>
            </a:pPr>
            <a:r>
              <a:rPr lang="de-DE" sz="1400" dirty="0" err="1">
                <a:solidFill>
                  <a:srgbClr val="002060"/>
                </a:solidFill>
              </a:rPr>
              <a:t>Example</a:t>
            </a:r>
            <a:r>
              <a:rPr lang="de-DE" sz="1400" dirty="0">
                <a:solidFill>
                  <a:srgbClr val="002060"/>
                </a:solidFill>
              </a:rPr>
              <a:t>: XML </a:t>
            </a:r>
            <a:r>
              <a:rPr lang="de-DE" sz="1400" dirty="0" err="1">
                <a:solidFill>
                  <a:srgbClr val="002060"/>
                </a:solidFill>
              </a:rPr>
              <a:t>files</a:t>
            </a:r>
            <a:r>
              <a:rPr lang="de-DE" sz="1400" dirty="0">
                <a:solidFill>
                  <a:srgbClr val="002060"/>
                </a:solidFill>
              </a:rPr>
              <a:t> </a:t>
            </a:r>
            <a:r>
              <a:rPr lang="de-DE" sz="1400" dirty="0" err="1">
                <a:solidFill>
                  <a:srgbClr val="002060"/>
                </a:solidFill>
              </a:rPr>
              <a:t>with</a:t>
            </a:r>
            <a:r>
              <a:rPr lang="de-DE" sz="1400" dirty="0">
                <a:solidFill>
                  <a:srgbClr val="002060"/>
                </a:solidFill>
              </a:rPr>
              <a:t> </a:t>
            </a:r>
            <a:r>
              <a:rPr lang="de-DE" sz="1400" dirty="0" err="1">
                <a:solidFill>
                  <a:srgbClr val="002060"/>
                </a:solidFill>
              </a:rPr>
              <a:t>schema</a:t>
            </a:r>
            <a:endParaRPr lang="en-US" sz="1400" dirty="0">
              <a:solidFill>
                <a:srgbClr val="002060"/>
              </a:solidFill>
            </a:endParaRPr>
          </a:p>
        </p:txBody>
      </p:sp>
      <p:sp>
        <p:nvSpPr>
          <p:cNvPr id="8" name="Textfeld 7"/>
          <p:cNvSpPr txBox="1"/>
          <p:nvPr/>
        </p:nvSpPr>
        <p:spPr>
          <a:xfrm>
            <a:off x="6707560" y="4348443"/>
            <a:ext cx="3960440"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err="1">
                <a:solidFill>
                  <a:srgbClr val="002060"/>
                </a:solidFill>
              </a:rPr>
              <a:t>Textual</a:t>
            </a:r>
            <a:r>
              <a:rPr lang="de-DE" sz="1400" dirty="0">
                <a:solidFill>
                  <a:srgbClr val="002060"/>
                </a:solidFill>
              </a:rPr>
              <a:t> </a:t>
            </a:r>
            <a:r>
              <a:rPr lang="de-DE" sz="1400" dirty="0" err="1">
                <a:solidFill>
                  <a:srgbClr val="002060"/>
                </a:solidFill>
              </a:rPr>
              <a:t>data</a:t>
            </a:r>
            <a:r>
              <a:rPr lang="de-DE" sz="1400" dirty="0">
                <a:solidFill>
                  <a:srgbClr val="002060"/>
                </a:solidFill>
              </a:rPr>
              <a:t> </a:t>
            </a:r>
            <a:r>
              <a:rPr lang="de-DE" sz="1400" dirty="0" err="1">
                <a:solidFill>
                  <a:srgbClr val="002060"/>
                </a:solidFill>
              </a:rPr>
              <a:t>with</a:t>
            </a:r>
            <a:r>
              <a:rPr lang="de-DE" sz="1400" dirty="0">
                <a:solidFill>
                  <a:srgbClr val="002060"/>
                </a:solidFill>
              </a:rPr>
              <a:t> </a:t>
            </a:r>
            <a:r>
              <a:rPr lang="de-DE" sz="1400" dirty="0" err="1">
                <a:solidFill>
                  <a:srgbClr val="002060"/>
                </a:solidFill>
              </a:rPr>
              <a:t>erratic</a:t>
            </a:r>
            <a:r>
              <a:rPr lang="de-DE" sz="1400" dirty="0">
                <a:solidFill>
                  <a:srgbClr val="002060"/>
                </a:solidFill>
              </a:rPr>
              <a:t> </a:t>
            </a:r>
            <a:r>
              <a:rPr lang="de-DE" sz="1400" dirty="0" err="1">
                <a:solidFill>
                  <a:srgbClr val="002060"/>
                </a:solidFill>
              </a:rPr>
              <a:t>formats</a:t>
            </a:r>
            <a:r>
              <a:rPr lang="de-DE" sz="1400" dirty="0">
                <a:solidFill>
                  <a:srgbClr val="002060"/>
                </a:solidFill>
              </a:rPr>
              <a:t> </a:t>
            </a:r>
            <a:r>
              <a:rPr lang="de-DE" sz="1400" dirty="0" err="1">
                <a:solidFill>
                  <a:srgbClr val="002060"/>
                </a:solidFill>
              </a:rPr>
              <a:t>that</a:t>
            </a:r>
            <a:r>
              <a:rPr lang="de-DE" sz="1400" dirty="0">
                <a:solidFill>
                  <a:srgbClr val="002060"/>
                </a:solidFill>
              </a:rPr>
              <a:t> </a:t>
            </a:r>
            <a:r>
              <a:rPr lang="de-DE" sz="1400" dirty="0" err="1">
                <a:solidFill>
                  <a:srgbClr val="002060"/>
                </a:solidFill>
              </a:rPr>
              <a:t>can</a:t>
            </a:r>
            <a:r>
              <a:rPr lang="de-DE" sz="1400" dirty="0">
                <a:solidFill>
                  <a:srgbClr val="002060"/>
                </a:solidFill>
              </a:rPr>
              <a:t> </a:t>
            </a:r>
            <a:r>
              <a:rPr lang="de-DE" sz="1400" dirty="0" err="1">
                <a:solidFill>
                  <a:srgbClr val="002060"/>
                </a:solidFill>
              </a:rPr>
              <a:t>be</a:t>
            </a:r>
            <a:r>
              <a:rPr lang="de-DE" sz="1400" dirty="0">
                <a:solidFill>
                  <a:srgbClr val="002060"/>
                </a:solidFill>
              </a:rPr>
              <a:t> </a:t>
            </a:r>
            <a:r>
              <a:rPr lang="de-DE" sz="1400" dirty="0" err="1">
                <a:solidFill>
                  <a:srgbClr val="002060"/>
                </a:solidFill>
              </a:rPr>
              <a:t>formated</a:t>
            </a:r>
            <a:r>
              <a:rPr lang="de-DE" sz="1400" dirty="0">
                <a:solidFill>
                  <a:srgbClr val="002060"/>
                </a:solidFill>
              </a:rPr>
              <a:t> </a:t>
            </a:r>
            <a:r>
              <a:rPr lang="de-DE" sz="1400" dirty="0" err="1">
                <a:solidFill>
                  <a:srgbClr val="002060"/>
                </a:solidFill>
              </a:rPr>
              <a:t>with</a:t>
            </a:r>
            <a:r>
              <a:rPr lang="de-DE" sz="1400" dirty="0">
                <a:solidFill>
                  <a:srgbClr val="002060"/>
                </a:solidFill>
              </a:rPr>
              <a:t> </a:t>
            </a:r>
            <a:r>
              <a:rPr lang="de-DE" sz="1400" dirty="0" err="1">
                <a:solidFill>
                  <a:srgbClr val="002060"/>
                </a:solidFill>
              </a:rPr>
              <a:t>effort</a:t>
            </a:r>
            <a:endParaRPr lang="de-DE" sz="1400" dirty="0">
              <a:solidFill>
                <a:srgbClr val="002060"/>
              </a:solidFill>
            </a:endParaRPr>
          </a:p>
          <a:p>
            <a:pPr marL="285750" indent="-285750">
              <a:buFont typeface="Arial" panose="020B0604020202020204" pitchFamily="34" charset="0"/>
              <a:buChar char="•"/>
            </a:pPr>
            <a:r>
              <a:rPr lang="de-DE" sz="1400" dirty="0" err="1">
                <a:solidFill>
                  <a:srgbClr val="002060"/>
                </a:solidFill>
              </a:rPr>
              <a:t>Example</a:t>
            </a:r>
            <a:r>
              <a:rPr lang="de-DE" sz="1400" dirty="0">
                <a:solidFill>
                  <a:srgbClr val="002060"/>
                </a:solidFill>
              </a:rPr>
              <a:t>: </a:t>
            </a:r>
            <a:r>
              <a:rPr lang="de-DE" sz="1400" dirty="0" err="1">
                <a:solidFill>
                  <a:srgbClr val="002060"/>
                </a:solidFill>
              </a:rPr>
              <a:t>Clickstream</a:t>
            </a:r>
            <a:r>
              <a:rPr lang="de-DE" sz="1400" dirty="0">
                <a:solidFill>
                  <a:srgbClr val="002060"/>
                </a:solidFill>
              </a:rPr>
              <a:t> </a:t>
            </a:r>
            <a:r>
              <a:rPr lang="de-DE" sz="1400" dirty="0" err="1">
                <a:solidFill>
                  <a:srgbClr val="002060"/>
                </a:solidFill>
              </a:rPr>
              <a:t>data</a:t>
            </a:r>
            <a:endParaRPr lang="en-US" sz="1400" dirty="0">
              <a:solidFill>
                <a:srgbClr val="002060"/>
              </a:solidFill>
            </a:endParaRPr>
          </a:p>
        </p:txBody>
      </p:sp>
      <p:sp>
        <p:nvSpPr>
          <p:cNvPr id="9" name="Textfeld 8"/>
          <p:cNvSpPr txBox="1"/>
          <p:nvPr/>
        </p:nvSpPr>
        <p:spPr>
          <a:xfrm>
            <a:off x="6735688" y="5433021"/>
            <a:ext cx="3960440" cy="738664"/>
          </a:xfrm>
          <a:prstGeom prst="rect">
            <a:avLst/>
          </a:prstGeom>
          <a:noFill/>
        </p:spPr>
        <p:txBody>
          <a:bodyPr wrap="square" rtlCol="0">
            <a:spAutoFit/>
          </a:bodyPr>
          <a:lstStyle/>
          <a:p>
            <a:pPr marL="285750" indent="-285750">
              <a:buFont typeface="Arial" panose="020B0604020202020204" pitchFamily="34" charset="0"/>
              <a:buChar char="•"/>
            </a:pPr>
            <a:r>
              <a:rPr lang="de-DE" sz="1400" dirty="0">
                <a:solidFill>
                  <a:srgbClr val="002060"/>
                </a:solidFill>
              </a:rPr>
              <a:t>Data </a:t>
            </a:r>
            <a:r>
              <a:rPr lang="de-DE" sz="1400" dirty="0" err="1">
                <a:solidFill>
                  <a:srgbClr val="002060"/>
                </a:solidFill>
              </a:rPr>
              <a:t>that</a:t>
            </a:r>
            <a:r>
              <a:rPr lang="de-DE" sz="1400" dirty="0">
                <a:solidFill>
                  <a:srgbClr val="002060"/>
                </a:solidFill>
              </a:rPr>
              <a:t> </a:t>
            </a:r>
            <a:r>
              <a:rPr lang="de-DE" sz="1400" dirty="0" err="1">
                <a:solidFill>
                  <a:srgbClr val="002060"/>
                </a:solidFill>
              </a:rPr>
              <a:t>has</a:t>
            </a:r>
            <a:r>
              <a:rPr lang="de-DE" sz="1400" dirty="0">
                <a:solidFill>
                  <a:srgbClr val="002060"/>
                </a:solidFill>
              </a:rPr>
              <a:t> </a:t>
            </a:r>
            <a:r>
              <a:rPr lang="de-DE" sz="1400" dirty="0" err="1">
                <a:solidFill>
                  <a:srgbClr val="002060"/>
                </a:solidFill>
              </a:rPr>
              <a:t>no</a:t>
            </a:r>
            <a:r>
              <a:rPr lang="de-DE" sz="1400" dirty="0">
                <a:solidFill>
                  <a:srgbClr val="002060"/>
                </a:solidFill>
              </a:rPr>
              <a:t> </a:t>
            </a:r>
            <a:r>
              <a:rPr lang="de-DE" sz="1400" dirty="0" err="1">
                <a:solidFill>
                  <a:srgbClr val="002060"/>
                </a:solidFill>
              </a:rPr>
              <a:t>inherent</a:t>
            </a:r>
            <a:r>
              <a:rPr lang="de-DE" sz="1400" dirty="0">
                <a:solidFill>
                  <a:srgbClr val="002060"/>
                </a:solidFill>
              </a:rPr>
              <a:t> </a:t>
            </a:r>
            <a:r>
              <a:rPr lang="de-DE" sz="1400" dirty="0" err="1">
                <a:solidFill>
                  <a:srgbClr val="002060"/>
                </a:solidFill>
              </a:rPr>
              <a:t>structure</a:t>
            </a:r>
            <a:r>
              <a:rPr lang="de-DE" sz="1400" dirty="0">
                <a:solidFill>
                  <a:srgbClr val="002060"/>
                </a:solidFill>
              </a:rPr>
              <a:t>, </a:t>
            </a:r>
            <a:r>
              <a:rPr lang="de-DE" sz="1400" dirty="0" err="1">
                <a:solidFill>
                  <a:srgbClr val="002060"/>
                </a:solidFill>
              </a:rPr>
              <a:t>often</a:t>
            </a:r>
            <a:r>
              <a:rPr lang="de-DE" sz="1400" dirty="0">
                <a:solidFill>
                  <a:srgbClr val="002060"/>
                </a:solidFill>
              </a:rPr>
              <a:t> </a:t>
            </a:r>
            <a:r>
              <a:rPr lang="de-DE" sz="1400" dirty="0" err="1">
                <a:solidFill>
                  <a:srgbClr val="002060"/>
                </a:solidFill>
              </a:rPr>
              <a:t>with</a:t>
            </a:r>
            <a:r>
              <a:rPr lang="de-DE" sz="1400" dirty="0">
                <a:solidFill>
                  <a:srgbClr val="002060"/>
                </a:solidFill>
              </a:rPr>
              <a:t> multiple </a:t>
            </a:r>
            <a:r>
              <a:rPr lang="de-DE" sz="1400" dirty="0" err="1">
                <a:solidFill>
                  <a:srgbClr val="002060"/>
                </a:solidFill>
              </a:rPr>
              <a:t>formats</a:t>
            </a:r>
            <a:endParaRPr lang="de-DE" sz="1400" dirty="0">
              <a:solidFill>
                <a:srgbClr val="002060"/>
              </a:solidFill>
            </a:endParaRPr>
          </a:p>
          <a:p>
            <a:pPr marL="285750" indent="-285750">
              <a:buFont typeface="Arial" panose="020B0604020202020204" pitchFamily="34" charset="0"/>
              <a:buChar char="•"/>
            </a:pPr>
            <a:r>
              <a:rPr lang="de-DE" sz="1400" dirty="0" err="1">
                <a:solidFill>
                  <a:srgbClr val="002060"/>
                </a:solidFill>
              </a:rPr>
              <a:t>Example</a:t>
            </a:r>
            <a:r>
              <a:rPr lang="de-DE" sz="1400" dirty="0">
                <a:solidFill>
                  <a:srgbClr val="002060"/>
                </a:solidFill>
              </a:rPr>
              <a:t>: Web </a:t>
            </a:r>
            <a:r>
              <a:rPr lang="de-DE" sz="1400" dirty="0" err="1">
                <a:solidFill>
                  <a:srgbClr val="002060"/>
                </a:solidFill>
              </a:rPr>
              <a:t>site</a:t>
            </a:r>
            <a:r>
              <a:rPr lang="de-DE" sz="1400" dirty="0">
                <a:solidFill>
                  <a:srgbClr val="002060"/>
                </a:solidFill>
              </a:rPr>
              <a:t>, </a:t>
            </a:r>
            <a:r>
              <a:rPr lang="de-DE" sz="1400" dirty="0" err="1">
                <a:solidFill>
                  <a:srgbClr val="002060"/>
                </a:solidFill>
              </a:rPr>
              <a:t>videos</a:t>
            </a:r>
            <a:endParaRPr lang="en-US" sz="1400" dirty="0">
              <a:solidFill>
                <a:srgbClr val="002060"/>
              </a:solidFill>
            </a:endParaRPr>
          </a:p>
        </p:txBody>
      </p:sp>
      <p:sp>
        <p:nvSpPr>
          <p:cNvPr id="10" name="Slide Number Placeholder 9">
            <a:extLst>
              <a:ext uri="{FF2B5EF4-FFF2-40B4-BE49-F238E27FC236}">
                <a16:creationId xmlns:a16="http://schemas.microsoft.com/office/drawing/2014/main" id="{4C499437-FF9F-8839-CB2E-D0406145302A}"/>
              </a:ext>
            </a:extLst>
          </p:cNvPr>
          <p:cNvSpPr>
            <a:spLocks noGrp="1"/>
          </p:cNvSpPr>
          <p:nvPr>
            <p:ph type="sldNum" sz="quarter" idx="12"/>
          </p:nvPr>
        </p:nvSpPr>
        <p:spPr/>
        <p:txBody>
          <a:bodyPr/>
          <a:lstStyle/>
          <a:p>
            <a:fld id="{66D486A5-AB2C-4DE2-A035-433431484348}" type="slidenum">
              <a:rPr lang="en-US" smtClean="0"/>
              <a:t>8</a:t>
            </a:fld>
            <a:endParaRPr lang="en-US"/>
          </a:p>
        </p:txBody>
      </p:sp>
    </p:spTree>
    <p:extLst>
      <p:ext uri="{BB962C8B-B14F-4D97-AF65-F5344CB8AC3E}">
        <p14:creationId xmlns:p14="http://schemas.microsoft.com/office/powerpoint/2010/main" val="751634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29185" y="0"/>
            <a:ext cx="10515600" cy="826169"/>
          </a:xfrm>
        </p:spPr>
        <p:txBody>
          <a:bodyPr/>
          <a:lstStyle/>
          <a:p>
            <a:r>
              <a:rPr lang="de-DE" dirty="0" err="1"/>
              <a:t>Examples</a:t>
            </a:r>
            <a:r>
              <a:rPr lang="de-DE" dirty="0"/>
              <a:t> </a:t>
            </a:r>
            <a:r>
              <a:rPr lang="de-DE" dirty="0" err="1"/>
              <a:t>for</a:t>
            </a:r>
            <a:r>
              <a:rPr lang="de-DE" dirty="0"/>
              <a:t> </a:t>
            </a:r>
            <a:r>
              <a:rPr lang="de-DE" dirty="0" err="1"/>
              <a:t>data</a:t>
            </a:r>
            <a:r>
              <a:rPr lang="de-DE" dirty="0"/>
              <a:t> </a:t>
            </a:r>
            <a:r>
              <a:rPr lang="de-DE" dirty="0" err="1"/>
              <a:t>types</a:t>
            </a:r>
            <a:endParaRPr lang="en-US" dirty="0"/>
          </a:p>
        </p:txBody>
      </p:sp>
      <p:pic>
        <p:nvPicPr>
          <p:cNvPr id="5" name="Inhaltsplatzhalter 4" descr="php - fgetcsv not working for yahoo stock &lt;strong&gt;csv&lt;/strong&gt;? - Stack ..."/>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529" y="1188595"/>
            <a:ext cx="4607453" cy="2636285"/>
          </a:xfrm>
        </p:spPr>
      </p:pic>
      <p:pic>
        <p:nvPicPr>
          <p:cNvPr id="6" name="Grafik 5" descr="Extensible Markup Language - Wikidat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6" y="4222159"/>
            <a:ext cx="3096344" cy="2430841"/>
          </a:xfrm>
          <a:prstGeom prst="rect">
            <a:avLst/>
          </a:prstGeom>
        </p:spPr>
      </p:pic>
      <p:pic>
        <p:nvPicPr>
          <p:cNvPr id="7" name="Grafik 6" descr="hadoop - &lt;strong&gt;ClickStream Data&lt;/strong&gt; Analysis - Stack Overflo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991" y="1524001"/>
            <a:ext cx="5951203" cy="1829678"/>
          </a:xfrm>
          <a:prstGeom prst="rect">
            <a:avLst/>
          </a:prstGeom>
        </p:spPr>
      </p:pic>
      <p:pic>
        <p:nvPicPr>
          <p:cNvPr id="8" name="Grafik 7" descr="Bildschirmausschnit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244" y="4222159"/>
            <a:ext cx="4343140" cy="2499315"/>
          </a:xfrm>
          <a:prstGeom prst="rect">
            <a:avLst/>
          </a:prstGeom>
        </p:spPr>
      </p:pic>
      <p:sp>
        <p:nvSpPr>
          <p:cNvPr id="9" name="Abgerundetes Rechteck 8"/>
          <p:cNvSpPr/>
          <p:nvPr/>
        </p:nvSpPr>
        <p:spPr>
          <a:xfrm>
            <a:off x="2138028" y="823348"/>
            <a:ext cx="2160240" cy="2880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a:solidFill>
                  <a:srgbClr val="002060"/>
                </a:solidFill>
              </a:rPr>
              <a:t>Structured</a:t>
            </a:r>
            <a:endParaRPr lang="en-US" dirty="0">
              <a:solidFill>
                <a:srgbClr val="002060"/>
              </a:solidFill>
            </a:endParaRPr>
          </a:p>
        </p:txBody>
      </p:sp>
      <p:sp>
        <p:nvSpPr>
          <p:cNvPr id="10" name="Abgerundetes Rechteck 9"/>
          <p:cNvSpPr/>
          <p:nvPr/>
        </p:nvSpPr>
        <p:spPr>
          <a:xfrm>
            <a:off x="7238582" y="823348"/>
            <a:ext cx="2160240" cy="2880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a:solidFill>
                  <a:srgbClr val="002060"/>
                </a:solidFill>
              </a:rPr>
              <a:t>Quasi-Structured</a:t>
            </a:r>
            <a:endParaRPr lang="en-US" dirty="0">
              <a:solidFill>
                <a:srgbClr val="002060"/>
              </a:solidFill>
            </a:endParaRPr>
          </a:p>
        </p:txBody>
      </p:sp>
      <p:sp>
        <p:nvSpPr>
          <p:cNvPr id="11" name="Abgerundetes Rechteck 10"/>
          <p:cNvSpPr/>
          <p:nvPr/>
        </p:nvSpPr>
        <p:spPr>
          <a:xfrm>
            <a:off x="2992659" y="3892995"/>
            <a:ext cx="2160240" cy="2880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a:solidFill>
                  <a:srgbClr val="002060"/>
                </a:solidFill>
              </a:rPr>
              <a:t>Semi-Structured</a:t>
            </a:r>
            <a:endParaRPr lang="en-US" dirty="0">
              <a:solidFill>
                <a:srgbClr val="002060"/>
              </a:solidFill>
            </a:endParaRPr>
          </a:p>
        </p:txBody>
      </p:sp>
      <p:sp>
        <p:nvSpPr>
          <p:cNvPr id="12" name="Abgerundetes Rechteck 11"/>
          <p:cNvSpPr/>
          <p:nvPr/>
        </p:nvSpPr>
        <p:spPr>
          <a:xfrm>
            <a:off x="7110239" y="3868277"/>
            <a:ext cx="2160240" cy="288032"/>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de-DE" dirty="0" err="1">
                <a:solidFill>
                  <a:srgbClr val="002060"/>
                </a:solidFill>
              </a:rPr>
              <a:t>Unstructured</a:t>
            </a:r>
            <a:endParaRPr lang="en-US" dirty="0">
              <a:solidFill>
                <a:srgbClr val="002060"/>
              </a:solidFill>
            </a:endParaRPr>
          </a:p>
        </p:txBody>
      </p:sp>
      <p:sp>
        <p:nvSpPr>
          <p:cNvPr id="3" name="Slide Number Placeholder 2">
            <a:extLst>
              <a:ext uri="{FF2B5EF4-FFF2-40B4-BE49-F238E27FC236}">
                <a16:creationId xmlns:a16="http://schemas.microsoft.com/office/drawing/2014/main" id="{79507952-0D64-62B1-8304-8651F080A408}"/>
              </a:ext>
            </a:extLst>
          </p:cNvPr>
          <p:cNvSpPr>
            <a:spLocks noGrp="1"/>
          </p:cNvSpPr>
          <p:nvPr>
            <p:ph type="sldNum" sz="quarter" idx="12"/>
          </p:nvPr>
        </p:nvSpPr>
        <p:spPr/>
        <p:txBody>
          <a:bodyPr/>
          <a:lstStyle/>
          <a:p>
            <a:fld id="{66D486A5-AB2C-4DE2-A035-433431484348}" type="slidenum">
              <a:rPr lang="en-US" smtClean="0"/>
              <a:t>9</a:t>
            </a:fld>
            <a:endParaRPr lang="en-US"/>
          </a:p>
        </p:txBody>
      </p:sp>
    </p:spTree>
    <p:extLst>
      <p:ext uri="{BB962C8B-B14F-4D97-AF65-F5344CB8AC3E}">
        <p14:creationId xmlns:p14="http://schemas.microsoft.com/office/powerpoint/2010/main" val="2971837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TotalTime>
  <Words>1600</Words>
  <Application>Microsoft Office PowerPoint</Application>
  <PresentationFormat>Widescreen</PresentationFormat>
  <Paragraphs>347</Paragraphs>
  <Slides>43</Slides>
  <Notes>4</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Calibri Light</vt:lpstr>
      <vt:lpstr>Palatino</vt:lpstr>
      <vt:lpstr>Office Theme</vt:lpstr>
      <vt:lpstr>Introduction to Data Science </vt:lpstr>
      <vt:lpstr>Outline</vt:lpstr>
      <vt:lpstr>What is „Big Data“?!?</vt:lpstr>
      <vt:lpstr>Naive Definition</vt:lpstr>
      <vt:lpstr>Definition of Big Data</vt:lpstr>
      <vt:lpstr>The 3 Vs: Volume</vt:lpstr>
      <vt:lpstr>The 3 Vs: Velocity</vt:lpstr>
      <vt:lpstr>The 3 Vs: Variety</vt:lpstr>
      <vt:lpstr>Examples for data types</vt:lpstr>
      <vt:lpstr>Outline</vt:lpstr>
      <vt:lpstr>Defining Data Science</vt:lpstr>
      <vt:lpstr>What is „Data Science“?!?</vt:lpstr>
      <vt:lpstr>Mathematical Aspects</vt:lpstr>
      <vt:lpstr>Computer Science Aspects</vt:lpstr>
      <vt:lpstr>Statistical Aspects</vt:lpstr>
      <vt:lpstr>Applications</vt:lpstr>
      <vt:lpstr>Outline</vt:lpstr>
      <vt:lpstr>What are Data Scientists?</vt:lpstr>
      <vt:lpstr>Skills of Data Scientists</vt:lpstr>
      <vt:lpstr>Different types of Data Scientists</vt:lpstr>
      <vt:lpstr>Data Science Definition </vt:lpstr>
      <vt:lpstr>Data Science vs. Business Intelligence</vt:lpstr>
      <vt:lpstr>Dashboard examples</vt:lpstr>
      <vt:lpstr>PowerPoint Presentation</vt:lpstr>
      <vt:lpstr>PowerPoint Presentation</vt:lpstr>
      <vt:lpstr>PowerPoint Presentation</vt:lpstr>
      <vt:lpstr>PowerPoint Presentation</vt:lpstr>
      <vt:lpstr>PowerPoint Presentation</vt:lpstr>
      <vt:lpstr>AI definition </vt:lpstr>
      <vt:lpstr>PowerPoint Presentation</vt:lpstr>
      <vt:lpstr>PowerPoint Presentation</vt:lpstr>
      <vt:lpstr>Types of AI </vt:lpstr>
      <vt:lpstr>Alexa helps to solve assignments </vt:lpstr>
      <vt:lpstr>PowerPoint Presentation</vt:lpstr>
      <vt:lpstr>Designing Rational Agents</vt:lpstr>
      <vt:lpstr>Pac-Man as an Agent</vt:lpstr>
      <vt:lpstr>Search </vt:lpstr>
      <vt:lpstr>Machine Learning (ML) definition  </vt:lpstr>
      <vt:lpstr>ML vs Traditional Programming </vt:lpstr>
      <vt:lpstr>ML models vs programs </vt:lpstr>
      <vt:lpstr>Data Pipeline </vt:lpstr>
      <vt:lpstr>Some Data Science Tasks </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dc:title>
  <dc:creator>SAAD Motaz</dc:creator>
  <cp:lastModifiedBy>SAAD Motaz</cp:lastModifiedBy>
  <cp:revision>1</cp:revision>
  <dcterms:created xsi:type="dcterms:W3CDTF">2023-09-12T04:08:26Z</dcterms:created>
  <dcterms:modified xsi:type="dcterms:W3CDTF">2023-09-29T05:15:19Z</dcterms:modified>
</cp:coreProperties>
</file>